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.xml.rels" ContentType="application/vnd.openxmlformats-package.relationships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6001B4F-B2D8-4A14-B6A8-58ED930F969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64FEC6A-0AE7-4808-9D08-B6A68CAAE9D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58CEAD2-D1CA-49AA-A490-2942724E5BF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2C2D99B-C2ED-4D3A-A7BD-B51D4B87754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9D622B9-33B1-40BB-B1FA-DDFC891D36B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054C7C4-D281-4DE2-85D3-B997D2DC549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E4D6DCF-7EC9-420A-AF04-BDDDC839CF5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A08DF2D-339A-4FFB-AD33-17C4DA323C7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390BDAB-915F-49EE-B99F-22B8E65464D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D2EA426-E246-4D9F-AF56-6367074B70D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19750C9-3EE0-45A4-BA16-614664EA3B1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69F9C98-94AF-4ABD-BCB9-F0496DE7B12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546BE1F-6ECE-4945-8139-AD5EA31A689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F94C094-B6AE-4BB5-A7EF-AEAE3D0E657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E427359-13A4-4556-8905-CDCD6FB21F4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81F7D12-3A41-4D36-B1AC-964D3B93F9B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084C75C-B309-4AEF-83F3-1053703C90F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698BCC7-1693-4ECD-9394-96A2B9CD645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EEAED37-579E-4286-B8BD-35D36FDFF61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4A9213E-CE66-40D2-A704-80FB38D3128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0FEF48-8C00-4BBE-85E2-A814E2F20C9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F97C23F-0540-4941-B34F-6833E62E194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3B73DCA-390D-40FA-8913-7718D1AB5FA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E3A4889-3B72-4104-ACAC-DD7A661388E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41"/>
          <p:cNvGrpSpPr/>
          <p:nvPr/>
        </p:nvGrpSpPr>
        <p:grpSpPr>
          <a:xfrm>
            <a:off x="-565920" y="0"/>
            <a:ext cx="10454400" cy="7112880"/>
            <a:chOff x="-565920" y="0"/>
            <a:chExt cx="10454400" cy="7112880"/>
          </a:xfrm>
        </p:grpSpPr>
        <p:grpSp>
          <p:nvGrpSpPr>
            <p:cNvPr id="1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2" name="Group 4"/>
              <p:cNvGrpSpPr/>
              <p:nvPr/>
            </p:nvGrpSpPr>
            <p:grpSpPr>
              <a:xfrm>
                <a:off x="77760" y="0"/>
                <a:ext cx="2512440" cy="6855840"/>
                <a:chOff x="77760" y="0"/>
                <a:chExt cx="2512440" cy="6855840"/>
              </a:xfrm>
            </p:grpSpPr>
            <p:sp>
              <p:nvSpPr>
                <p:cNvPr id="3" name="Rectangle 112"/>
                <p:cNvSpPr/>
                <p:nvPr/>
              </p:nvSpPr>
              <p:spPr>
                <a:xfrm>
                  <a:off x="992160" y="0"/>
                  <a:ext cx="1598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" name="Rectangle 2"/>
                <p:cNvSpPr/>
                <p:nvPr/>
              </p:nvSpPr>
              <p:spPr>
                <a:xfrm>
                  <a:off x="77760" y="0"/>
                  <a:ext cx="455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" name="Rectangle 3"/>
                <p:cNvSpPr/>
                <p:nvPr/>
              </p:nvSpPr>
              <p:spPr>
                <a:xfrm>
                  <a:off x="306360" y="0"/>
                  <a:ext cx="75996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500400" y="0"/>
                <a:ext cx="2512440" cy="6855840"/>
                <a:chOff x="500400" y="0"/>
                <a:chExt cx="2512440" cy="6855840"/>
              </a:xfrm>
            </p:grpSpPr>
            <p:sp>
              <p:nvSpPr>
                <p:cNvPr id="7" name="Rectangle 109"/>
                <p:cNvSpPr/>
                <p:nvPr/>
              </p:nvSpPr>
              <p:spPr>
                <a:xfrm>
                  <a:off x="1414800" y="0"/>
                  <a:ext cx="1598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" name="Rectangle 110"/>
                <p:cNvSpPr/>
                <p:nvPr/>
              </p:nvSpPr>
              <p:spPr>
                <a:xfrm>
                  <a:off x="500400" y="0"/>
                  <a:ext cx="455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" name="Rectangle 111"/>
                <p:cNvSpPr/>
                <p:nvPr/>
              </p:nvSpPr>
              <p:spPr>
                <a:xfrm>
                  <a:off x="729000" y="0"/>
                  <a:ext cx="75996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6709320" y="2160"/>
                <a:ext cx="2512440" cy="6855840"/>
                <a:chOff x="6709320" y="2160"/>
                <a:chExt cx="2512440" cy="6855840"/>
              </a:xfrm>
            </p:grpSpPr>
            <p:sp>
              <p:nvSpPr>
                <p:cNvPr id="11" name="Rectangle 106"/>
                <p:cNvSpPr/>
                <p:nvPr/>
              </p:nvSpPr>
              <p:spPr>
                <a:xfrm rot="10800000">
                  <a:off x="6709320" y="2160"/>
                  <a:ext cx="1598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" name="Rectangle 107"/>
                <p:cNvSpPr/>
                <p:nvPr/>
              </p:nvSpPr>
              <p:spPr>
                <a:xfrm rot="10800000">
                  <a:off x="8766720" y="2160"/>
                  <a:ext cx="455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" name="Rectangle 108"/>
                <p:cNvSpPr/>
                <p:nvPr/>
              </p:nvSpPr>
              <p:spPr>
                <a:xfrm rot="10800000">
                  <a:off x="8233200" y="2160"/>
                  <a:ext cx="75996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4" name="Rectangle 103"/>
              <p:cNvSpPr/>
              <p:nvPr/>
            </p:nvSpPr>
            <p:spPr>
              <a:xfrm>
                <a:off x="3887640" y="0"/>
                <a:ext cx="2817360" cy="685584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n-US" sz="1800" spc="-1" strike="noStrike">
                  <a:solidFill>
                    <a:srgbClr val="ffffff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5" name="Rectangle 104"/>
              <p:cNvSpPr/>
              <p:nvPr/>
            </p:nvSpPr>
            <p:spPr>
              <a:xfrm>
                <a:off x="2973240" y="0"/>
                <a:ext cx="455040" cy="685584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n-US" sz="1800" spc="-1" strike="noStrike">
                  <a:solidFill>
                    <a:srgbClr val="ffffff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6" name="Rectangle 105"/>
              <p:cNvSpPr/>
              <p:nvPr/>
            </p:nvSpPr>
            <p:spPr>
              <a:xfrm>
                <a:off x="3201840" y="0"/>
                <a:ext cx="759960" cy="685584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n-US" sz="1800" spc="-1" strike="noStrike">
                  <a:solidFill>
                    <a:srgbClr val="ffffff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7" name="Freeform 43"/>
            <p:cNvSpPr/>
            <p:nvPr/>
          </p:nvSpPr>
          <p:spPr>
            <a:xfrm>
              <a:off x="65880" y="5034960"/>
              <a:ext cx="9141840" cy="1173600"/>
            </a:xfrm>
            <a:custGeom>
              <a:avLst/>
              <a:gdLst>
                <a:gd name="textAreaLeft" fmla="*/ 0 w 9141840"/>
                <a:gd name="textAreaRight" fmla="*/ 9144000 w 9141840"/>
                <a:gd name="textAreaTop" fmla="*/ 0 h 1173600"/>
                <a:gd name="textAreaBottom" fmla="*/ 1175760 h 117360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8" name="Freeform 44"/>
            <p:cNvSpPr/>
            <p:nvPr/>
          </p:nvSpPr>
          <p:spPr>
            <a:xfrm>
              <a:off x="65880" y="3467520"/>
              <a:ext cx="9141840" cy="888480"/>
            </a:xfrm>
            <a:custGeom>
              <a:avLst/>
              <a:gdLst>
                <a:gd name="textAreaLeft" fmla="*/ 0 w 9141840"/>
                <a:gd name="textAreaRight" fmla="*/ 9144000 w 9141840"/>
                <a:gd name="textAreaTop" fmla="*/ 0 h 888480"/>
                <a:gd name="textAreaBottom" fmla="*/ 890640 h 88848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9" name="Freeform 45"/>
            <p:cNvSpPr/>
            <p:nvPr/>
          </p:nvSpPr>
          <p:spPr>
            <a:xfrm>
              <a:off x="54000" y="5640840"/>
              <a:ext cx="3002400" cy="1209240"/>
            </a:xfrm>
            <a:custGeom>
              <a:avLst/>
              <a:gdLst>
                <a:gd name="textAreaLeft" fmla="*/ 0 w 3002400"/>
                <a:gd name="textAreaRight" fmla="*/ 3004560 w 3002400"/>
                <a:gd name="textAreaTop" fmla="*/ 0 h 1209240"/>
                <a:gd name="textAreaBottom" fmla="*/ 1211400 h 120924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0" name="Freeform 46"/>
            <p:cNvSpPr/>
            <p:nvPr/>
          </p:nvSpPr>
          <p:spPr>
            <a:xfrm>
              <a:off x="65880" y="5284440"/>
              <a:ext cx="9141840" cy="1476360"/>
            </a:xfrm>
            <a:custGeom>
              <a:avLst/>
              <a:gdLst>
                <a:gd name="textAreaLeft" fmla="*/ 0 w 9141840"/>
                <a:gd name="textAreaRight" fmla="*/ 9144000 w 9141840"/>
                <a:gd name="textAreaTop" fmla="*/ 0 h 1476360"/>
                <a:gd name="textAreaBottom" fmla="*/ 1478520 h 147636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" name="Freeform 48"/>
            <p:cNvSpPr/>
            <p:nvPr/>
          </p:nvSpPr>
          <p:spPr>
            <a:xfrm>
              <a:off x="2215080" y="5132160"/>
              <a:ext cx="6980400" cy="1717920"/>
            </a:xfrm>
            <a:custGeom>
              <a:avLst/>
              <a:gdLst>
                <a:gd name="textAreaLeft" fmla="*/ 0 w 6980400"/>
                <a:gd name="textAreaRight" fmla="*/ 6982560 w 6980400"/>
                <a:gd name="textAreaTop" fmla="*/ 0 h 1717920"/>
                <a:gd name="textAreaBottom" fmla="*/ 1720080 h 171792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" name="Hexagon 49"/>
            <p:cNvSpPr/>
            <p:nvPr/>
          </p:nvSpPr>
          <p:spPr>
            <a:xfrm rot="1800000">
              <a:off x="3072960" y="285768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10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3" name="Hexagon 50"/>
            <p:cNvSpPr/>
            <p:nvPr/>
          </p:nvSpPr>
          <p:spPr>
            <a:xfrm rot="1800000">
              <a:off x="3796920" y="412452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4" name="Hexagon 51"/>
            <p:cNvSpPr/>
            <p:nvPr/>
          </p:nvSpPr>
          <p:spPr>
            <a:xfrm rot="1800000">
              <a:off x="3806640" y="15908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" name="Hexagon 52"/>
            <p:cNvSpPr/>
            <p:nvPr/>
          </p:nvSpPr>
          <p:spPr>
            <a:xfrm rot="1800000">
              <a:off x="3053880" y="32400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4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" name="Hexagon 53"/>
            <p:cNvSpPr/>
            <p:nvPr/>
          </p:nvSpPr>
          <p:spPr>
            <a:xfrm rot="1800000">
              <a:off x="4539960" y="53816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6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7" name="Freeform 54"/>
            <p:cNvSpPr/>
            <p:nvPr/>
          </p:nvSpPr>
          <p:spPr>
            <a:xfrm rot="1800000">
              <a:off x="-303480" y="4199760"/>
              <a:ext cx="1259280" cy="1386000"/>
            </a:xfrm>
            <a:custGeom>
              <a:avLst/>
              <a:gdLst>
                <a:gd name="textAreaLeft" fmla="*/ 0 w 1259280"/>
                <a:gd name="textAreaRight" fmla="*/ 1261440 w 1259280"/>
                <a:gd name="textAreaTop" fmla="*/ 0 h 1386000"/>
                <a:gd name="textAreaBottom" fmla="*/ 1388160 h 138600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8" name="Hexagon 55"/>
            <p:cNvSpPr/>
            <p:nvPr/>
          </p:nvSpPr>
          <p:spPr>
            <a:xfrm rot="1800000">
              <a:off x="101160" y="540072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9" name="Hexagon 56"/>
            <p:cNvSpPr/>
            <p:nvPr/>
          </p:nvSpPr>
          <p:spPr>
            <a:xfrm rot="1800000">
              <a:off x="129960" y="284796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0" name="Hexagon 57"/>
            <p:cNvSpPr/>
            <p:nvPr/>
          </p:nvSpPr>
          <p:spPr>
            <a:xfrm rot="1800000">
              <a:off x="853560" y="412452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" name="Hexagon 58"/>
            <p:cNvSpPr/>
            <p:nvPr/>
          </p:nvSpPr>
          <p:spPr>
            <a:xfrm rot="1800000">
              <a:off x="1587240" y="541008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2" name="Hexagon 59"/>
            <p:cNvSpPr/>
            <p:nvPr/>
          </p:nvSpPr>
          <p:spPr>
            <a:xfrm rot="1800000">
              <a:off x="1606320" y="285768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3" name="Hexagon 94"/>
            <p:cNvSpPr/>
            <p:nvPr/>
          </p:nvSpPr>
          <p:spPr>
            <a:xfrm rot="1800000">
              <a:off x="872640" y="15620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4" name="Hexagon 95"/>
            <p:cNvSpPr/>
            <p:nvPr/>
          </p:nvSpPr>
          <p:spPr>
            <a:xfrm rot="1800000">
              <a:off x="6883200" y="41432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10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" name="Hexagon 96"/>
            <p:cNvSpPr/>
            <p:nvPr/>
          </p:nvSpPr>
          <p:spPr>
            <a:xfrm rot="1800000">
              <a:off x="7625880" y="541980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" name="Hexagon 97"/>
            <p:cNvSpPr/>
            <p:nvPr/>
          </p:nvSpPr>
          <p:spPr>
            <a:xfrm rot="1800000">
              <a:off x="7625880" y="28670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7" name="Freeform 98"/>
            <p:cNvSpPr/>
            <p:nvPr/>
          </p:nvSpPr>
          <p:spPr>
            <a:xfrm rot="1800000">
              <a:off x="8383680" y="4054320"/>
              <a:ext cx="1241280" cy="1386000"/>
            </a:xfrm>
            <a:custGeom>
              <a:avLst/>
              <a:gdLst>
                <a:gd name="textAreaLeft" fmla="*/ 0 w 1241280"/>
                <a:gd name="textAreaRight" fmla="*/ 1243440 w 1241280"/>
                <a:gd name="textAreaTop" fmla="*/ 0 h 1386000"/>
                <a:gd name="textAreaBottom" fmla="*/ 1388160 h 138600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8" name="Freeform 99"/>
            <p:cNvSpPr/>
            <p:nvPr/>
          </p:nvSpPr>
          <p:spPr>
            <a:xfrm rot="1800000">
              <a:off x="8383680" y="1509840"/>
              <a:ext cx="1239840" cy="1386720"/>
            </a:xfrm>
            <a:custGeom>
              <a:avLst/>
              <a:gdLst>
                <a:gd name="textAreaLeft" fmla="*/ 0 w 1239840"/>
                <a:gd name="textAreaRight" fmla="*/ 1242000 w 1239840"/>
                <a:gd name="textAreaTop" fmla="*/ 0 h 1386720"/>
                <a:gd name="textAreaBottom" fmla="*/ 1388880 h 138672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39" name="Rectangle 65" hidden="1"/>
          <p:cNvSpPr/>
          <p:nvPr/>
        </p:nvSpPr>
        <p:spPr>
          <a:xfrm>
            <a:off x="457200" y="333360"/>
            <a:ext cx="8227440" cy="618336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sp>
        <p:nvSpPr>
          <p:cNvPr id="40" name="Rectangle 69" hidden="1"/>
          <p:cNvSpPr/>
          <p:nvPr/>
        </p:nvSpPr>
        <p:spPr>
          <a:xfrm>
            <a:off x="4561200" y="-21600"/>
            <a:ext cx="3677040" cy="696960"/>
          </a:xfrm>
          <a:prstGeom prst="rect">
            <a:avLst/>
          </a:prstGeom>
          <a:solidFill>
            <a:srgbClr val="f5f5f5"/>
          </a:solidFill>
          <a:ln w="12600">
            <a:solidFill>
              <a:srgbClr val="74a51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sp>
        <p:nvSpPr>
          <p:cNvPr id="41" name="Rectangle 70" hidden="1"/>
          <p:cNvSpPr/>
          <p:nvPr/>
        </p:nvSpPr>
        <p:spPr>
          <a:xfrm>
            <a:off x="4649040" y="-21600"/>
            <a:ext cx="3503160" cy="621720"/>
          </a:xfrm>
          <a:prstGeom prst="rect">
            <a:avLst/>
          </a:prstGeom>
          <a:solidFill>
            <a:schemeClr val="accent2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grpSp>
        <p:nvGrpSpPr>
          <p:cNvPr id="42" name="Group 42"/>
          <p:cNvGrpSpPr/>
          <p:nvPr/>
        </p:nvGrpSpPr>
        <p:grpSpPr>
          <a:xfrm>
            <a:off x="-643320" y="0"/>
            <a:ext cx="10454040" cy="7112880"/>
            <a:chOff x="-643320" y="0"/>
            <a:chExt cx="10454040" cy="711288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44" name="Group 4"/>
              <p:cNvGrpSpPr/>
              <p:nvPr/>
            </p:nvGrpSpPr>
            <p:grpSpPr>
              <a:xfrm>
                <a:off x="0" y="0"/>
                <a:ext cx="2512440" cy="6855840"/>
                <a:chOff x="0" y="0"/>
                <a:chExt cx="2512440" cy="6855840"/>
              </a:xfrm>
            </p:grpSpPr>
            <p:sp>
              <p:nvSpPr>
                <p:cNvPr id="45" name="Rectangle 114"/>
                <p:cNvSpPr/>
                <p:nvPr/>
              </p:nvSpPr>
              <p:spPr>
                <a:xfrm>
                  <a:off x="914400" y="0"/>
                  <a:ext cx="1598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6" name="Rectangle 2"/>
                <p:cNvSpPr/>
                <p:nvPr/>
              </p:nvSpPr>
              <p:spPr>
                <a:xfrm>
                  <a:off x="0" y="0"/>
                  <a:ext cx="455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7" name="Rectangle 3"/>
                <p:cNvSpPr/>
                <p:nvPr/>
              </p:nvSpPr>
              <p:spPr>
                <a:xfrm>
                  <a:off x="228600" y="0"/>
                  <a:ext cx="75996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48" name="Group 5"/>
              <p:cNvGrpSpPr/>
              <p:nvPr/>
            </p:nvGrpSpPr>
            <p:grpSpPr>
              <a:xfrm>
                <a:off x="423000" y="0"/>
                <a:ext cx="2512440" cy="6855840"/>
                <a:chOff x="423000" y="0"/>
                <a:chExt cx="2512440" cy="6855840"/>
              </a:xfrm>
            </p:grpSpPr>
            <p:sp>
              <p:nvSpPr>
                <p:cNvPr id="49" name="Rectangle 84"/>
                <p:cNvSpPr/>
                <p:nvPr/>
              </p:nvSpPr>
              <p:spPr>
                <a:xfrm>
                  <a:off x="1337400" y="0"/>
                  <a:ext cx="1598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0" name="Rectangle 85"/>
                <p:cNvSpPr/>
                <p:nvPr/>
              </p:nvSpPr>
              <p:spPr>
                <a:xfrm>
                  <a:off x="423000" y="0"/>
                  <a:ext cx="455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1" name="Rectangle 113"/>
                <p:cNvSpPr/>
                <p:nvPr/>
              </p:nvSpPr>
              <p:spPr>
                <a:xfrm>
                  <a:off x="651600" y="0"/>
                  <a:ext cx="75996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52" name="Group 9"/>
              <p:cNvGrpSpPr/>
              <p:nvPr/>
            </p:nvGrpSpPr>
            <p:grpSpPr>
              <a:xfrm>
                <a:off x="6631560" y="2160"/>
                <a:ext cx="2512440" cy="6855840"/>
                <a:chOff x="6631560" y="2160"/>
                <a:chExt cx="2512440" cy="6855840"/>
              </a:xfrm>
            </p:grpSpPr>
            <p:sp>
              <p:nvSpPr>
                <p:cNvPr id="53" name="Rectangle 77"/>
                <p:cNvSpPr/>
                <p:nvPr/>
              </p:nvSpPr>
              <p:spPr>
                <a:xfrm rot="10800000">
                  <a:off x="6631560" y="2160"/>
                  <a:ext cx="1598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4" name="Rectangle 78"/>
                <p:cNvSpPr/>
                <p:nvPr/>
              </p:nvSpPr>
              <p:spPr>
                <a:xfrm rot="10800000">
                  <a:off x="8688960" y="2160"/>
                  <a:ext cx="455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5" name="Rectangle 80"/>
                <p:cNvSpPr/>
                <p:nvPr/>
              </p:nvSpPr>
              <p:spPr>
                <a:xfrm rot="10800000">
                  <a:off x="8155440" y="2160"/>
                  <a:ext cx="75996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56" name="Rectangle 74"/>
              <p:cNvSpPr/>
              <p:nvPr/>
            </p:nvSpPr>
            <p:spPr>
              <a:xfrm>
                <a:off x="3809880" y="0"/>
                <a:ext cx="2817360" cy="685584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n-US" sz="1800" spc="-1" strike="noStrike">
                  <a:solidFill>
                    <a:srgbClr val="ffffff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57" name="Rectangle 75"/>
              <p:cNvSpPr/>
              <p:nvPr/>
            </p:nvSpPr>
            <p:spPr>
              <a:xfrm>
                <a:off x="2895480" y="0"/>
                <a:ext cx="455040" cy="685584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n-US" sz="1800" spc="-1" strike="noStrike">
                  <a:solidFill>
                    <a:srgbClr val="ffffff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58" name="Rectangle 76"/>
              <p:cNvSpPr/>
              <p:nvPr/>
            </p:nvSpPr>
            <p:spPr>
              <a:xfrm>
                <a:off x="3124080" y="0"/>
                <a:ext cx="759960" cy="685584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n-US" sz="1800" spc="-1" strike="noStrike">
                  <a:solidFill>
                    <a:srgbClr val="ffffff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59" name="Freeform 44"/>
            <p:cNvSpPr/>
            <p:nvPr/>
          </p:nvSpPr>
          <p:spPr>
            <a:xfrm>
              <a:off x="-11880" y="5034960"/>
              <a:ext cx="9141840" cy="1173600"/>
            </a:xfrm>
            <a:custGeom>
              <a:avLst/>
              <a:gdLst>
                <a:gd name="textAreaLeft" fmla="*/ 0 w 9141840"/>
                <a:gd name="textAreaRight" fmla="*/ 9144000 w 9141840"/>
                <a:gd name="textAreaTop" fmla="*/ 0 h 1173600"/>
                <a:gd name="textAreaBottom" fmla="*/ 1175760 h 117360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0" name="Freeform 47"/>
            <p:cNvSpPr/>
            <p:nvPr/>
          </p:nvSpPr>
          <p:spPr>
            <a:xfrm>
              <a:off x="-11880" y="3467520"/>
              <a:ext cx="9141840" cy="888480"/>
            </a:xfrm>
            <a:custGeom>
              <a:avLst/>
              <a:gdLst>
                <a:gd name="textAreaLeft" fmla="*/ 0 w 9141840"/>
                <a:gd name="textAreaRight" fmla="*/ 9144000 w 9141840"/>
                <a:gd name="textAreaTop" fmla="*/ 0 h 888480"/>
                <a:gd name="textAreaBottom" fmla="*/ 890640 h 88848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1" name="Freeform 48"/>
            <p:cNvSpPr/>
            <p:nvPr/>
          </p:nvSpPr>
          <p:spPr>
            <a:xfrm>
              <a:off x="-23760" y="5640840"/>
              <a:ext cx="3002400" cy="1209240"/>
            </a:xfrm>
            <a:custGeom>
              <a:avLst/>
              <a:gdLst>
                <a:gd name="textAreaLeft" fmla="*/ 0 w 3002400"/>
                <a:gd name="textAreaRight" fmla="*/ 3004560 w 3002400"/>
                <a:gd name="textAreaTop" fmla="*/ 0 h 1209240"/>
                <a:gd name="textAreaBottom" fmla="*/ 1211400 h 120924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" name="Freeform 50"/>
            <p:cNvSpPr/>
            <p:nvPr/>
          </p:nvSpPr>
          <p:spPr>
            <a:xfrm>
              <a:off x="-11880" y="5284440"/>
              <a:ext cx="9141840" cy="1476360"/>
            </a:xfrm>
            <a:custGeom>
              <a:avLst/>
              <a:gdLst>
                <a:gd name="textAreaLeft" fmla="*/ 0 w 9141840"/>
                <a:gd name="textAreaRight" fmla="*/ 9144000 w 9141840"/>
                <a:gd name="textAreaTop" fmla="*/ 0 h 1476360"/>
                <a:gd name="textAreaBottom" fmla="*/ 1478520 h 147636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" name="Freeform 51"/>
            <p:cNvSpPr/>
            <p:nvPr/>
          </p:nvSpPr>
          <p:spPr>
            <a:xfrm>
              <a:off x="2137680" y="5132160"/>
              <a:ext cx="6980400" cy="1717920"/>
            </a:xfrm>
            <a:custGeom>
              <a:avLst/>
              <a:gdLst>
                <a:gd name="textAreaLeft" fmla="*/ 0 w 6980400"/>
                <a:gd name="textAreaRight" fmla="*/ 6982560 w 6980400"/>
                <a:gd name="textAreaTop" fmla="*/ 0 h 1717920"/>
                <a:gd name="textAreaBottom" fmla="*/ 1720080 h 171792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4" name="Hexagon 52"/>
            <p:cNvSpPr/>
            <p:nvPr/>
          </p:nvSpPr>
          <p:spPr>
            <a:xfrm rot="1800000">
              <a:off x="2995560" y="285768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10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5" name="Hexagon 53"/>
            <p:cNvSpPr/>
            <p:nvPr/>
          </p:nvSpPr>
          <p:spPr>
            <a:xfrm rot="1800000">
              <a:off x="3719520" y="412452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6" name="Hexagon 54"/>
            <p:cNvSpPr/>
            <p:nvPr/>
          </p:nvSpPr>
          <p:spPr>
            <a:xfrm rot="1800000">
              <a:off x="3728880" y="15908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" name="Hexagon 55"/>
            <p:cNvSpPr/>
            <p:nvPr/>
          </p:nvSpPr>
          <p:spPr>
            <a:xfrm rot="1800000">
              <a:off x="2976480" y="32400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4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" name="Hexagon 56"/>
            <p:cNvSpPr/>
            <p:nvPr/>
          </p:nvSpPr>
          <p:spPr>
            <a:xfrm rot="1800000">
              <a:off x="4462200" y="53816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6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9" name="Freeform 57"/>
            <p:cNvSpPr/>
            <p:nvPr/>
          </p:nvSpPr>
          <p:spPr>
            <a:xfrm rot="1800000">
              <a:off x="-380880" y="4199760"/>
              <a:ext cx="1259280" cy="1386000"/>
            </a:xfrm>
            <a:custGeom>
              <a:avLst/>
              <a:gdLst>
                <a:gd name="textAreaLeft" fmla="*/ 0 w 1259280"/>
                <a:gd name="textAreaRight" fmla="*/ 1261440 w 1259280"/>
                <a:gd name="textAreaTop" fmla="*/ 0 h 1386000"/>
                <a:gd name="textAreaBottom" fmla="*/ 1388160 h 138600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0" name="Hexagon 58"/>
            <p:cNvSpPr/>
            <p:nvPr/>
          </p:nvSpPr>
          <p:spPr>
            <a:xfrm rot="1800000">
              <a:off x="23760" y="540072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" name="Hexagon 59"/>
            <p:cNvSpPr/>
            <p:nvPr/>
          </p:nvSpPr>
          <p:spPr>
            <a:xfrm rot="1800000">
              <a:off x="52200" y="284796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" name="Hexagon 60"/>
            <p:cNvSpPr/>
            <p:nvPr/>
          </p:nvSpPr>
          <p:spPr>
            <a:xfrm rot="1800000">
              <a:off x="776160" y="412452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3" name="Hexagon 61"/>
            <p:cNvSpPr/>
            <p:nvPr/>
          </p:nvSpPr>
          <p:spPr>
            <a:xfrm rot="1800000">
              <a:off x="1509480" y="541008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4" name="Hexagon 62"/>
            <p:cNvSpPr/>
            <p:nvPr/>
          </p:nvSpPr>
          <p:spPr>
            <a:xfrm rot="1800000">
              <a:off x="1528560" y="285768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5" name="Hexagon 63"/>
            <p:cNvSpPr/>
            <p:nvPr/>
          </p:nvSpPr>
          <p:spPr>
            <a:xfrm rot="1800000">
              <a:off x="795240" y="15620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" name="Hexagon 64"/>
            <p:cNvSpPr/>
            <p:nvPr/>
          </p:nvSpPr>
          <p:spPr>
            <a:xfrm rot="1800000">
              <a:off x="6805440" y="41432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10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" name="Hexagon 65"/>
            <p:cNvSpPr/>
            <p:nvPr/>
          </p:nvSpPr>
          <p:spPr>
            <a:xfrm rot="1800000">
              <a:off x="7548480" y="541980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8" name="Hexagon 66"/>
            <p:cNvSpPr/>
            <p:nvPr/>
          </p:nvSpPr>
          <p:spPr>
            <a:xfrm rot="1800000">
              <a:off x="7548480" y="28670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9" name="Freeform 67"/>
            <p:cNvSpPr/>
            <p:nvPr/>
          </p:nvSpPr>
          <p:spPr>
            <a:xfrm rot="1800000">
              <a:off x="8305920" y="4054320"/>
              <a:ext cx="1241280" cy="1386000"/>
            </a:xfrm>
            <a:custGeom>
              <a:avLst/>
              <a:gdLst>
                <a:gd name="textAreaLeft" fmla="*/ 0 w 1241280"/>
                <a:gd name="textAreaRight" fmla="*/ 1243440 w 1241280"/>
                <a:gd name="textAreaTop" fmla="*/ 0 h 1386000"/>
                <a:gd name="textAreaBottom" fmla="*/ 1388160 h 138600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0" name="Freeform 68"/>
            <p:cNvSpPr/>
            <p:nvPr/>
          </p:nvSpPr>
          <p:spPr>
            <a:xfrm rot="1800000">
              <a:off x="8306280" y="1509840"/>
              <a:ext cx="1239840" cy="1386720"/>
            </a:xfrm>
            <a:custGeom>
              <a:avLst/>
              <a:gdLst>
                <a:gd name="textAreaLeft" fmla="*/ 0 w 1239840"/>
                <a:gd name="textAreaRight" fmla="*/ 1242000 w 1239840"/>
                <a:gd name="textAreaTop" fmla="*/ 0 h 1386720"/>
                <a:gd name="textAreaBottom" fmla="*/ 1388880 h 138672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81" name="Rectangle 45"/>
          <p:cNvSpPr/>
          <p:nvPr/>
        </p:nvSpPr>
        <p:spPr>
          <a:xfrm>
            <a:off x="4561200" y="-21600"/>
            <a:ext cx="3677040" cy="6269760"/>
          </a:xfrm>
          <a:prstGeom prst="rect">
            <a:avLst/>
          </a:prstGeom>
          <a:solidFill>
            <a:srgbClr val="f5f5f5"/>
          </a:solidFill>
          <a:ln w="12600">
            <a:solidFill>
              <a:srgbClr val="74a51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sp>
        <p:nvSpPr>
          <p:cNvPr id="82" name="Rectangle 46"/>
          <p:cNvSpPr/>
          <p:nvPr/>
        </p:nvSpPr>
        <p:spPr>
          <a:xfrm>
            <a:off x="4649040" y="-21600"/>
            <a:ext cx="3503160" cy="2310840"/>
          </a:xfrm>
          <a:prstGeom prst="rect">
            <a:avLst/>
          </a:prstGeom>
          <a:solidFill>
            <a:schemeClr val="accent2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sp>
        <p:nvSpPr>
          <p:cNvPr id="83" name="Rectangle 49"/>
          <p:cNvSpPr/>
          <p:nvPr/>
        </p:nvSpPr>
        <p:spPr>
          <a:xfrm>
            <a:off x="4650840" y="6088320"/>
            <a:ext cx="3503160" cy="79560"/>
          </a:xfrm>
          <a:prstGeom prst="rect">
            <a:avLst/>
          </a:prstGeom>
          <a:solidFill>
            <a:schemeClr val="accent1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36720" bIns="367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sp>
        <p:nvSpPr>
          <p:cNvPr id="84" name="Rectangle 88"/>
          <p:cNvSpPr/>
          <p:nvPr/>
        </p:nvSpPr>
        <p:spPr>
          <a:xfrm>
            <a:off x="4650840" y="6088320"/>
            <a:ext cx="3503160" cy="79560"/>
          </a:xfrm>
          <a:prstGeom prst="rect">
            <a:avLst/>
          </a:prstGeom>
          <a:solidFill>
            <a:schemeClr val="accent1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36720" bIns="367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nível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de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tópico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º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ní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v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el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tó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pi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ftr" idx="1"/>
          </p:nvPr>
        </p:nvSpPr>
        <p:spPr>
          <a:xfrm>
            <a:off x="5303520" y="5720040"/>
            <a:ext cx="282960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sldNum" idx="2"/>
          </p:nvPr>
        </p:nvSpPr>
        <p:spPr>
          <a:xfrm>
            <a:off x="4649040" y="5720040"/>
            <a:ext cx="64152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16F14019-071B-434D-86FE-68083A1C5B4D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dt" idx="3"/>
          </p:nvPr>
        </p:nvSpPr>
        <p:spPr>
          <a:xfrm>
            <a:off x="4738680" y="1516680"/>
            <a:ext cx="2131560" cy="74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41"/>
          <p:cNvGrpSpPr/>
          <p:nvPr/>
        </p:nvGrpSpPr>
        <p:grpSpPr>
          <a:xfrm>
            <a:off x="-565920" y="0"/>
            <a:ext cx="10454400" cy="7112880"/>
            <a:chOff x="-565920" y="0"/>
            <a:chExt cx="10454400" cy="7112880"/>
          </a:xfrm>
        </p:grpSpPr>
        <p:grpSp>
          <p:nvGrpSpPr>
            <p:cNvPr id="127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28" name="Group 4"/>
              <p:cNvGrpSpPr/>
              <p:nvPr/>
            </p:nvGrpSpPr>
            <p:grpSpPr>
              <a:xfrm>
                <a:off x="77760" y="0"/>
                <a:ext cx="2512440" cy="6855840"/>
                <a:chOff x="77760" y="0"/>
                <a:chExt cx="2512440" cy="6855840"/>
              </a:xfrm>
            </p:grpSpPr>
            <p:sp>
              <p:nvSpPr>
                <p:cNvPr id="129" name="Rectangle 112"/>
                <p:cNvSpPr/>
                <p:nvPr/>
              </p:nvSpPr>
              <p:spPr>
                <a:xfrm>
                  <a:off x="992160" y="0"/>
                  <a:ext cx="1598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0" name="Rectangle 2"/>
                <p:cNvSpPr/>
                <p:nvPr/>
              </p:nvSpPr>
              <p:spPr>
                <a:xfrm>
                  <a:off x="77760" y="0"/>
                  <a:ext cx="455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1" name="Rectangle 3"/>
                <p:cNvSpPr/>
                <p:nvPr/>
              </p:nvSpPr>
              <p:spPr>
                <a:xfrm>
                  <a:off x="306360" y="0"/>
                  <a:ext cx="75996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32" name="Group 5"/>
              <p:cNvGrpSpPr/>
              <p:nvPr/>
            </p:nvGrpSpPr>
            <p:grpSpPr>
              <a:xfrm>
                <a:off x="500400" y="0"/>
                <a:ext cx="2512440" cy="6855840"/>
                <a:chOff x="500400" y="0"/>
                <a:chExt cx="2512440" cy="6855840"/>
              </a:xfrm>
            </p:grpSpPr>
            <p:sp>
              <p:nvSpPr>
                <p:cNvPr id="133" name="Rectangle 109"/>
                <p:cNvSpPr/>
                <p:nvPr/>
              </p:nvSpPr>
              <p:spPr>
                <a:xfrm>
                  <a:off x="1414800" y="0"/>
                  <a:ext cx="1598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4" name="Rectangle 110"/>
                <p:cNvSpPr/>
                <p:nvPr/>
              </p:nvSpPr>
              <p:spPr>
                <a:xfrm>
                  <a:off x="500400" y="0"/>
                  <a:ext cx="455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5" name="Rectangle 111"/>
                <p:cNvSpPr/>
                <p:nvPr/>
              </p:nvSpPr>
              <p:spPr>
                <a:xfrm>
                  <a:off x="729000" y="0"/>
                  <a:ext cx="75996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36" name="Group 9"/>
              <p:cNvGrpSpPr/>
              <p:nvPr/>
            </p:nvGrpSpPr>
            <p:grpSpPr>
              <a:xfrm>
                <a:off x="6709320" y="2160"/>
                <a:ext cx="2512440" cy="6855840"/>
                <a:chOff x="6709320" y="2160"/>
                <a:chExt cx="2512440" cy="6855840"/>
              </a:xfrm>
            </p:grpSpPr>
            <p:sp>
              <p:nvSpPr>
                <p:cNvPr id="137" name="Rectangle 106"/>
                <p:cNvSpPr/>
                <p:nvPr/>
              </p:nvSpPr>
              <p:spPr>
                <a:xfrm rot="10800000">
                  <a:off x="6709320" y="2160"/>
                  <a:ext cx="1598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8" name="Rectangle 107"/>
                <p:cNvSpPr/>
                <p:nvPr/>
              </p:nvSpPr>
              <p:spPr>
                <a:xfrm rot="10800000">
                  <a:off x="8766720" y="2160"/>
                  <a:ext cx="45504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9" name="Rectangle 108"/>
                <p:cNvSpPr/>
                <p:nvPr/>
              </p:nvSpPr>
              <p:spPr>
                <a:xfrm rot="10800000">
                  <a:off x="8233200" y="2160"/>
                  <a:ext cx="759960" cy="685584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60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rgbClr val="ffffff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40" name="Rectangle 103"/>
              <p:cNvSpPr/>
              <p:nvPr/>
            </p:nvSpPr>
            <p:spPr>
              <a:xfrm>
                <a:off x="3887640" y="0"/>
                <a:ext cx="2817360" cy="685584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n-US" sz="1800" spc="-1" strike="noStrike">
                  <a:solidFill>
                    <a:srgbClr val="ffffff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41" name="Rectangle 104"/>
              <p:cNvSpPr/>
              <p:nvPr/>
            </p:nvSpPr>
            <p:spPr>
              <a:xfrm>
                <a:off x="2973240" y="0"/>
                <a:ext cx="455040" cy="685584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n-US" sz="1800" spc="-1" strike="noStrike">
                  <a:solidFill>
                    <a:srgbClr val="ffffff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42" name="Rectangle 105"/>
              <p:cNvSpPr/>
              <p:nvPr/>
            </p:nvSpPr>
            <p:spPr>
              <a:xfrm>
                <a:off x="3201840" y="0"/>
                <a:ext cx="759960" cy="685584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n-US" sz="1800" spc="-1" strike="noStrike">
                  <a:solidFill>
                    <a:srgbClr val="ffffff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43" name="Freeform 43"/>
            <p:cNvSpPr/>
            <p:nvPr/>
          </p:nvSpPr>
          <p:spPr>
            <a:xfrm>
              <a:off x="65880" y="5034960"/>
              <a:ext cx="9141840" cy="1173600"/>
            </a:xfrm>
            <a:custGeom>
              <a:avLst/>
              <a:gdLst>
                <a:gd name="textAreaLeft" fmla="*/ 0 w 9141840"/>
                <a:gd name="textAreaRight" fmla="*/ 9144000 w 9141840"/>
                <a:gd name="textAreaTop" fmla="*/ 0 h 1173600"/>
                <a:gd name="textAreaBottom" fmla="*/ 1175760 h 117360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" name="Freeform 44"/>
            <p:cNvSpPr/>
            <p:nvPr/>
          </p:nvSpPr>
          <p:spPr>
            <a:xfrm>
              <a:off x="65880" y="3467520"/>
              <a:ext cx="9141840" cy="888480"/>
            </a:xfrm>
            <a:custGeom>
              <a:avLst/>
              <a:gdLst>
                <a:gd name="textAreaLeft" fmla="*/ 0 w 9141840"/>
                <a:gd name="textAreaRight" fmla="*/ 9144000 w 9141840"/>
                <a:gd name="textAreaTop" fmla="*/ 0 h 888480"/>
                <a:gd name="textAreaBottom" fmla="*/ 890640 h 88848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5" name="Freeform 45"/>
            <p:cNvSpPr/>
            <p:nvPr/>
          </p:nvSpPr>
          <p:spPr>
            <a:xfrm>
              <a:off x="54000" y="5640840"/>
              <a:ext cx="3002400" cy="1209240"/>
            </a:xfrm>
            <a:custGeom>
              <a:avLst/>
              <a:gdLst>
                <a:gd name="textAreaLeft" fmla="*/ 0 w 3002400"/>
                <a:gd name="textAreaRight" fmla="*/ 3004560 w 3002400"/>
                <a:gd name="textAreaTop" fmla="*/ 0 h 1209240"/>
                <a:gd name="textAreaBottom" fmla="*/ 1211400 h 120924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6" name="Freeform 46"/>
            <p:cNvSpPr/>
            <p:nvPr/>
          </p:nvSpPr>
          <p:spPr>
            <a:xfrm>
              <a:off x="65880" y="5284440"/>
              <a:ext cx="9141840" cy="1476360"/>
            </a:xfrm>
            <a:custGeom>
              <a:avLst/>
              <a:gdLst>
                <a:gd name="textAreaLeft" fmla="*/ 0 w 9141840"/>
                <a:gd name="textAreaRight" fmla="*/ 9144000 w 9141840"/>
                <a:gd name="textAreaTop" fmla="*/ 0 h 1476360"/>
                <a:gd name="textAreaBottom" fmla="*/ 1478520 h 147636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7" name="Freeform 48"/>
            <p:cNvSpPr/>
            <p:nvPr/>
          </p:nvSpPr>
          <p:spPr>
            <a:xfrm>
              <a:off x="2215080" y="5132160"/>
              <a:ext cx="6980400" cy="1717920"/>
            </a:xfrm>
            <a:custGeom>
              <a:avLst/>
              <a:gdLst>
                <a:gd name="textAreaLeft" fmla="*/ 0 w 6980400"/>
                <a:gd name="textAreaRight" fmla="*/ 6982560 w 6980400"/>
                <a:gd name="textAreaTop" fmla="*/ 0 h 1717920"/>
                <a:gd name="textAreaBottom" fmla="*/ 1720080 h 171792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6480"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" name="Hexagon 49"/>
            <p:cNvSpPr/>
            <p:nvPr/>
          </p:nvSpPr>
          <p:spPr>
            <a:xfrm rot="1800000">
              <a:off x="3072960" y="285768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10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" name="Hexagon 50"/>
            <p:cNvSpPr/>
            <p:nvPr/>
          </p:nvSpPr>
          <p:spPr>
            <a:xfrm rot="1800000">
              <a:off x="3796920" y="412452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0" name="Hexagon 51"/>
            <p:cNvSpPr/>
            <p:nvPr/>
          </p:nvSpPr>
          <p:spPr>
            <a:xfrm rot="1800000">
              <a:off x="3806640" y="15908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1" name="Hexagon 52"/>
            <p:cNvSpPr/>
            <p:nvPr/>
          </p:nvSpPr>
          <p:spPr>
            <a:xfrm rot="1800000">
              <a:off x="3053880" y="32400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4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2" name="Hexagon 53"/>
            <p:cNvSpPr/>
            <p:nvPr/>
          </p:nvSpPr>
          <p:spPr>
            <a:xfrm rot="1800000">
              <a:off x="4539960" y="53816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6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3" name="Freeform 54"/>
            <p:cNvSpPr/>
            <p:nvPr/>
          </p:nvSpPr>
          <p:spPr>
            <a:xfrm rot="1800000">
              <a:off x="-303480" y="4199760"/>
              <a:ext cx="1259280" cy="1386000"/>
            </a:xfrm>
            <a:custGeom>
              <a:avLst/>
              <a:gdLst>
                <a:gd name="textAreaLeft" fmla="*/ 0 w 1259280"/>
                <a:gd name="textAreaRight" fmla="*/ 1261440 w 1259280"/>
                <a:gd name="textAreaTop" fmla="*/ 0 h 1386000"/>
                <a:gd name="textAreaBottom" fmla="*/ 1388160 h 138600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" name="Hexagon 55"/>
            <p:cNvSpPr/>
            <p:nvPr/>
          </p:nvSpPr>
          <p:spPr>
            <a:xfrm rot="1800000">
              <a:off x="101160" y="540072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5" name="Hexagon 56"/>
            <p:cNvSpPr/>
            <p:nvPr/>
          </p:nvSpPr>
          <p:spPr>
            <a:xfrm rot="1800000">
              <a:off x="129960" y="284796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6" name="Hexagon 57"/>
            <p:cNvSpPr/>
            <p:nvPr/>
          </p:nvSpPr>
          <p:spPr>
            <a:xfrm rot="1800000">
              <a:off x="853560" y="412452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7" name="Hexagon 58"/>
            <p:cNvSpPr/>
            <p:nvPr/>
          </p:nvSpPr>
          <p:spPr>
            <a:xfrm rot="1800000">
              <a:off x="1587240" y="541008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" name="Hexagon 59"/>
            <p:cNvSpPr/>
            <p:nvPr/>
          </p:nvSpPr>
          <p:spPr>
            <a:xfrm rot="1800000">
              <a:off x="1606320" y="285768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" name="Hexagon 94"/>
            <p:cNvSpPr/>
            <p:nvPr/>
          </p:nvSpPr>
          <p:spPr>
            <a:xfrm rot="1800000">
              <a:off x="872640" y="15620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0" name="Hexagon 95"/>
            <p:cNvSpPr/>
            <p:nvPr/>
          </p:nvSpPr>
          <p:spPr>
            <a:xfrm rot="1800000">
              <a:off x="6883200" y="41432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10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1" name="Hexagon 96"/>
            <p:cNvSpPr/>
            <p:nvPr/>
          </p:nvSpPr>
          <p:spPr>
            <a:xfrm rot="1800000">
              <a:off x="7625880" y="541980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2" name="Hexagon 97"/>
            <p:cNvSpPr/>
            <p:nvPr/>
          </p:nvSpPr>
          <p:spPr>
            <a:xfrm rot="1800000">
              <a:off x="7625880" y="2867040"/>
              <a:ext cx="1599120" cy="138600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rgbClr val="ffffff">
                <a:alpha val="7000"/>
              </a:srgbClr>
            </a:solidFill>
            <a:ln w="12600"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" name="Freeform 98"/>
            <p:cNvSpPr/>
            <p:nvPr/>
          </p:nvSpPr>
          <p:spPr>
            <a:xfrm rot="1800000">
              <a:off x="8383680" y="4054320"/>
              <a:ext cx="1241280" cy="1386000"/>
            </a:xfrm>
            <a:custGeom>
              <a:avLst/>
              <a:gdLst>
                <a:gd name="textAreaLeft" fmla="*/ 0 w 1241280"/>
                <a:gd name="textAreaRight" fmla="*/ 1243440 w 1241280"/>
                <a:gd name="textAreaTop" fmla="*/ 0 h 1386000"/>
                <a:gd name="textAreaBottom" fmla="*/ 1388160 h 138600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4" name="Freeform 99"/>
            <p:cNvSpPr/>
            <p:nvPr/>
          </p:nvSpPr>
          <p:spPr>
            <a:xfrm rot="1800000">
              <a:off x="8383680" y="1509840"/>
              <a:ext cx="1239840" cy="1386720"/>
            </a:xfrm>
            <a:custGeom>
              <a:avLst/>
              <a:gdLst>
                <a:gd name="textAreaLeft" fmla="*/ 0 w 1239840"/>
                <a:gd name="textAreaRight" fmla="*/ 1242000 w 1239840"/>
                <a:gd name="textAreaTop" fmla="*/ 0 h 1386720"/>
                <a:gd name="textAreaBottom" fmla="*/ 1388880 h 138672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 w="12600"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rgbClr val="ffffff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65" name="Rectangle 65"/>
          <p:cNvSpPr/>
          <p:nvPr/>
        </p:nvSpPr>
        <p:spPr>
          <a:xfrm>
            <a:off x="457200" y="333360"/>
            <a:ext cx="8227440" cy="618336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sp>
        <p:nvSpPr>
          <p:cNvPr id="166" name="Rectangle 69"/>
          <p:cNvSpPr/>
          <p:nvPr/>
        </p:nvSpPr>
        <p:spPr>
          <a:xfrm>
            <a:off x="4561200" y="-21600"/>
            <a:ext cx="3677040" cy="696960"/>
          </a:xfrm>
          <a:prstGeom prst="rect">
            <a:avLst/>
          </a:prstGeom>
          <a:solidFill>
            <a:srgbClr val="f5f5f5"/>
          </a:solidFill>
          <a:ln w="12600">
            <a:solidFill>
              <a:srgbClr val="74a51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sp>
        <p:nvSpPr>
          <p:cNvPr id="167" name="Rectangle 70"/>
          <p:cNvSpPr/>
          <p:nvPr/>
        </p:nvSpPr>
        <p:spPr>
          <a:xfrm>
            <a:off x="4649040" y="-21600"/>
            <a:ext cx="3503160" cy="621720"/>
          </a:xfrm>
          <a:prstGeom prst="rect">
            <a:avLst/>
          </a:prstGeom>
          <a:solidFill>
            <a:schemeClr val="accent2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entury Gothic"/>
              <a:ea typeface="DejaVu Sans"/>
            </a:endParaRPr>
          </a:p>
        </p:txBody>
      </p:sp>
      <p:sp>
        <p:nvSpPr>
          <p:cNvPr id="168" name="PlaceHolder 1"/>
          <p:cNvSpPr>
            <a:spLocks noGrp="1"/>
          </p:cNvSpPr>
          <p:nvPr>
            <p:ph type="ftr" idx="4"/>
          </p:nvPr>
        </p:nvSpPr>
        <p:spPr>
          <a:xfrm>
            <a:off x="4641480" y="5852160"/>
            <a:ext cx="349992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sldNum" idx="5"/>
          </p:nvPr>
        </p:nvSpPr>
        <p:spPr>
          <a:xfrm>
            <a:off x="4649040" y="224640"/>
            <a:ext cx="132984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376A92AF-D80C-4C14-93A1-69AD7683E4D5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dt" idx="6"/>
          </p:nvPr>
        </p:nvSpPr>
        <p:spPr>
          <a:xfrm>
            <a:off x="5997240" y="22464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5580000" y="90360"/>
            <a:ext cx="2662200" cy="112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br>
              <a:rPr sz="1200"/>
            </a:br>
            <a:br>
              <a:rPr sz="1200"/>
            </a:b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 type="subTitle"/>
          </p:nvPr>
        </p:nvSpPr>
        <p:spPr>
          <a:xfrm>
            <a:off x="4959360" y="1522440"/>
            <a:ext cx="3094200" cy="635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pt-BR" sz="1600" spc="-1" strike="noStrike">
                <a:solidFill>
                  <a:srgbClr val="ffffff"/>
                </a:solidFill>
                <a:latin typeface="Bahnschrift Light"/>
              </a:rPr>
              <a:t>Métodos de Pesquisa  VAP7522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Subtítulo 2"/>
          <p:cNvSpPr/>
          <p:nvPr/>
        </p:nvSpPr>
        <p:spPr>
          <a:xfrm>
            <a:off x="4644000" y="2338920"/>
            <a:ext cx="3598200" cy="360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pt-BR" sz="2400" spc="-1" strike="noStrike" cap="small">
                <a:solidFill>
                  <a:srgbClr val="424242"/>
                </a:solidFill>
                <a:latin typeface="Gentium Basic"/>
                <a:ea typeface="DejaVu Sans"/>
              </a:rPr>
              <a:t>Aula 3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pt-BR" sz="1600" spc="-1" strike="noStrike" cap="small">
                <a:solidFill>
                  <a:srgbClr val="424242"/>
                </a:solidFill>
                <a:latin typeface="Gentium Basic"/>
                <a:ea typeface="DejaVu Sans"/>
              </a:rPr>
              <a:t>Pesquisa social contemporânea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pt-BR" sz="2400" spc="-1" strike="noStrike" cap="small">
                <a:solidFill>
                  <a:srgbClr val="424242"/>
                </a:solidFill>
                <a:latin typeface="Gentium Basic"/>
                <a:ea typeface="DejaVu Sans"/>
              </a:rPr>
              <a:t>Saberes Situados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pt-BR" sz="2400" spc="-1" strike="noStrike" cap="small">
                <a:solidFill>
                  <a:srgbClr val="424242"/>
                </a:solidFill>
                <a:latin typeface="Gentium Basic"/>
                <a:ea typeface="DejaVu Sans"/>
              </a:rPr>
              <a:t>30/04/2023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pt-BR" sz="1600" spc="-1" strike="noStrike" cap="small">
                <a:solidFill>
                  <a:srgbClr val="424242"/>
                </a:solidFill>
                <a:latin typeface="Gentium Basic"/>
                <a:ea typeface="DejaVu Sans"/>
              </a:rPr>
              <a:t>Thiago Novaes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12" name="" descr=""/>
          <p:cNvPicPr/>
          <p:nvPr/>
        </p:nvPicPr>
        <p:blipFill>
          <a:blip r:embed="rId1"/>
          <a:stretch/>
        </p:blipFill>
        <p:spPr>
          <a:xfrm>
            <a:off x="4680000" y="83520"/>
            <a:ext cx="601920" cy="994680"/>
          </a:xfrm>
          <a:prstGeom prst="rect">
            <a:avLst/>
          </a:prstGeom>
          <a:ln w="0">
            <a:noFill/>
          </a:ln>
        </p:spPr>
      </p:pic>
      <p:sp>
        <p:nvSpPr>
          <p:cNvPr id="213" name="Subtítulo 3"/>
          <p:cNvSpPr/>
          <p:nvPr/>
        </p:nvSpPr>
        <p:spPr>
          <a:xfrm>
            <a:off x="5283720" y="180000"/>
            <a:ext cx="3094200" cy="63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>
              <a:lnSpc>
                <a:spcPct val="100000"/>
              </a:lnSpc>
              <a:spcBef>
                <a:spcPts val="320"/>
              </a:spcBef>
              <a:tabLst>
                <a:tab algn="l" pos="0"/>
              </a:tabLst>
            </a:pPr>
            <a:r>
              <a:rPr b="0" lang="pt-BR" sz="1600" spc="-1" strike="noStrike">
                <a:solidFill>
                  <a:srgbClr val="ffffff"/>
                </a:solidFill>
                <a:latin typeface="Bahnschrift Light"/>
                <a:ea typeface="DejaVu Sans"/>
              </a:rPr>
              <a:t>Mestrado em Avaliação de Políticas Públicas - Mapp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6"/>
          <p:cNvSpPr/>
          <p:nvPr/>
        </p:nvSpPr>
        <p:spPr>
          <a:xfrm>
            <a:off x="4860000" y="0"/>
            <a:ext cx="341892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6876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pt-BR" sz="2400" spc="-1" strike="noStrike">
                <a:solidFill>
                  <a:srgbClr val="ffffff"/>
                </a:solidFill>
                <a:latin typeface="Century Gothic"/>
              </a:rPr>
              <a:t>Françoise Vergès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7"/>
          <p:cNvSpPr/>
          <p:nvPr/>
        </p:nvSpPr>
        <p:spPr>
          <a:xfrm>
            <a:off x="540000" y="720000"/>
            <a:ext cx="7919640" cy="34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4000"/>
          </a:bodyPr>
          <a:p>
            <a:pPr marL="347400" indent="-27720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Sejamos todos feministas é falacioso: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347400" indent="-27720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→ “</a:t>
            </a: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por um lado, pressupõe uma ideia de feminismo inclusivo que obscurece a crítica do feminismo negro e decolonial;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347400" indent="-27720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→ “</a:t>
            </a: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por outro, tal argumento reduz o feminismo a uma mera mudança de mentalidade válida para todos os homens e mulheres, em todos os momentos e em qualquer lugar” 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347400" indent="-277200" algn="r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1600" spc="-1" strike="noStrike">
                <a:solidFill>
                  <a:srgbClr val="000000"/>
                </a:solidFill>
                <a:latin typeface="Century Gothic"/>
                <a:ea typeface="DejaVu Sans"/>
              </a:rPr>
              <a:t>(2020, p. 93)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479"/>
              </a:spcBef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18"/>
          <p:cNvSpPr/>
          <p:nvPr/>
        </p:nvSpPr>
        <p:spPr>
          <a:xfrm>
            <a:off x="540000" y="3780000"/>
            <a:ext cx="7919640" cy="39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Queremos por em prática um pensamento utópico, entendido como energia e força de insurreição, como presença e como convite para sonhos emancipatórios, como gesto de ruptura: ousar pensar para além do que se apresenta como “natural”, “pragmático”, “razoável” (…)”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370080" indent="-295560" algn="r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1400" spc="-1" strike="noStrike">
                <a:solidFill>
                  <a:srgbClr val="000000"/>
                </a:solidFill>
                <a:latin typeface="Century Gothic"/>
                <a:ea typeface="DejaVu Sans"/>
              </a:rPr>
              <a:t>(2020, p. 136)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479"/>
              </a:spcBef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5292000" y="33480"/>
            <a:ext cx="2518200" cy="561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ffffff"/>
                </a:solidFill>
                <a:latin typeface="Century Gothic"/>
              </a:rPr>
              <a:t>Sumário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/>
          </p:nvPr>
        </p:nvSpPr>
        <p:spPr>
          <a:xfrm>
            <a:off x="683640" y="1225080"/>
            <a:ext cx="6775200" cy="5254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Pode o subalterno avaliar?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864000" indent="0">
              <a:lnSpc>
                <a:spcPct val="150000"/>
              </a:lnSpc>
              <a:spcBef>
                <a:spcPts val="1134"/>
              </a:spcBef>
              <a:buNone/>
              <a:tabLst>
                <a:tab algn="l" pos="0"/>
              </a:tabLst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Perspectivas de avaliação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  <a:tabLst>
                <a:tab algn="l" pos="0"/>
              </a:tabLst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A ciência do concreto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864000" indent="0">
              <a:lnSpc>
                <a:spcPct val="150000"/>
              </a:lnSpc>
              <a:spcBef>
                <a:spcPts val="1134"/>
              </a:spcBef>
              <a:buNone/>
              <a:tabLst>
                <a:tab algn="l" pos="0"/>
              </a:tabLst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O conceito de cultura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  <a:tabLst>
                <a:tab algn="l" pos="0"/>
              </a:tabLst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Feminismo e Epistemologia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864000" indent="0">
              <a:lnSpc>
                <a:spcPct val="150000"/>
              </a:lnSpc>
              <a:spcBef>
                <a:spcPts val="1134"/>
              </a:spcBef>
              <a:buNone/>
              <a:tabLst>
                <a:tab algn="l" pos="0"/>
              </a:tabLst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Donna Haraway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864000" indent="0">
              <a:lnSpc>
                <a:spcPct val="150000"/>
              </a:lnSpc>
              <a:spcBef>
                <a:spcPts val="1134"/>
              </a:spcBef>
              <a:buNone/>
              <a:tabLst>
                <a:tab algn="l" pos="0"/>
              </a:tabLst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Françoise Vergès  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0">
              <a:lnSpc>
                <a:spcPct val="15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</a:rPr>
              <a:t> 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3"/>
          <p:cNvSpPr/>
          <p:nvPr/>
        </p:nvSpPr>
        <p:spPr>
          <a:xfrm>
            <a:off x="4788720" y="0"/>
            <a:ext cx="3310200" cy="56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3200" spc="-1" strike="noStrike">
                <a:solidFill>
                  <a:srgbClr val="ffffff"/>
                </a:solidFill>
                <a:latin typeface="Century Gothic"/>
                <a:ea typeface="DejaVu Sans"/>
              </a:rPr>
              <a:t>Subalternidade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4"/>
          <p:cNvSpPr/>
          <p:nvPr/>
        </p:nvSpPr>
        <p:spPr>
          <a:xfrm>
            <a:off x="540720" y="900000"/>
            <a:ext cx="8098920" cy="48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1000"/>
          </a:bodyPr>
          <a:p>
            <a:pPr marL="336240" indent="-268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“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O sujeito subalterno se encontra desinvestido de agência e é incapaz de falar ante um investimento de produção de subjetividade massificada (…) pois sua gramática não é reconhecida pelo regime de sociabilidade empreendido no sistema mundo colonial.” 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36240" indent="-268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(Lima &amp; Gussi, 2021)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479"/>
              </a:spcBef>
            </a:pPr>
            <a:endParaRPr b="0" lang="pt-BR" sz="600" spc="-1" strike="noStrike">
              <a:solidFill>
                <a:srgbClr val="000000"/>
              </a:solidFill>
              <a:latin typeface="Arial"/>
            </a:endParaRPr>
          </a:p>
          <a:p>
            <a:pPr lvl="1" marL="786240" indent="-294840">
              <a:lnSpc>
                <a:spcPct val="15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Epistemicídio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2" marL="1179360" indent="-262080">
              <a:lnSpc>
                <a:spcPct val="15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Contracolonialidade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8"/>
          <p:cNvSpPr/>
          <p:nvPr/>
        </p:nvSpPr>
        <p:spPr>
          <a:xfrm>
            <a:off x="4788720" y="0"/>
            <a:ext cx="3310200" cy="56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3200" spc="-1" strike="noStrike">
                <a:solidFill>
                  <a:srgbClr val="ffffff"/>
                </a:solidFill>
                <a:latin typeface="Century Gothic"/>
                <a:ea typeface="DejaVu Sans"/>
              </a:rPr>
              <a:t>Subalternidade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9"/>
          <p:cNvSpPr/>
          <p:nvPr/>
        </p:nvSpPr>
        <p:spPr>
          <a:xfrm>
            <a:off x="540000" y="865080"/>
            <a:ext cx="7919640" cy="48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Alargar o alcance avaliativo para além de manuais e guias com a conformação de saberes e práticas que levam em consideração </a:t>
            </a:r>
            <a:r>
              <a:rPr b="1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o aspecto cultural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, </a:t>
            </a:r>
            <a:r>
              <a:rPr b="1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as dinâmicas institucionais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, </a:t>
            </a:r>
            <a:r>
              <a:rPr b="1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as trajetórias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, etc., em uma perspectiva construtivista, pluralista, participativa e argumentativa contra-hegemônica.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Subalterno avalia mais do que participa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5"/>
          <p:cNvSpPr/>
          <p:nvPr/>
        </p:nvSpPr>
        <p:spPr>
          <a:xfrm>
            <a:off x="4860000" y="9000"/>
            <a:ext cx="3359520" cy="56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800" spc="-1" strike="noStrike">
                <a:solidFill>
                  <a:srgbClr val="ffffff"/>
                </a:solidFill>
                <a:latin typeface="Century Gothic"/>
                <a:ea typeface="DejaVu Sans"/>
              </a:rPr>
              <a:t>Avaliações de PP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6"/>
          <p:cNvSpPr/>
          <p:nvPr/>
        </p:nvSpPr>
        <p:spPr>
          <a:xfrm>
            <a:off x="900000" y="952560"/>
            <a:ext cx="7697160" cy="462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6000"/>
          </a:bodyPr>
          <a:p>
            <a:pPr marL="354600" indent="-28332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Científico-experimental (Positivista)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54600" indent="-28332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Gerencialista (Funcionalismo)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54600" indent="-28332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Participativa (Construtivismo)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54600" indent="-28332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Antropológica (Descrição Densa)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54600" indent="-28332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Axiológica (Racionalidades Múltiplas)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479"/>
              </a:spcBef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54600" indent="-28332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Avaliação Implicada (Participativa)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1" marL="829440" indent="-311040">
              <a:lnSpc>
                <a:spcPct val="15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Novos indicadores socioculturais 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850"/>
              </a:spcBef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2"/>
          <p:cNvSpPr/>
          <p:nvPr/>
        </p:nvSpPr>
        <p:spPr>
          <a:xfrm>
            <a:off x="4654440" y="-21960"/>
            <a:ext cx="3599640" cy="56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200" spc="-1" strike="noStrike">
                <a:solidFill>
                  <a:srgbClr val="ffffff"/>
                </a:solidFill>
                <a:latin typeface="Century Gothic"/>
                <a:ea typeface="DejaVu Sans"/>
              </a:rPr>
              <a:t>Avaliação de 4</a:t>
            </a:r>
            <a:r>
              <a:rPr b="0" lang="pt-BR" sz="2200" spc="-1" strike="noStrike" baseline="33000">
                <a:solidFill>
                  <a:srgbClr val="ffffff"/>
                </a:solidFill>
                <a:latin typeface="Century Gothic"/>
                <a:ea typeface="DejaVu Sans"/>
              </a:rPr>
              <a:t>a</a:t>
            </a:r>
            <a:r>
              <a:rPr b="0" lang="pt-BR" sz="2200" spc="-1" strike="noStrike">
                <a:solidFill>
                  <a:srgbClr val="ffffff"/>
                </a:solidFill>
                <a:latin typeface="Century Gothic"/>
                <a:ea typeface="DejaVu Sans"/>
              </a:rPr>
              <a:t> Geração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13"/>
          <p:cNvSpPr/>
          <p:nvPr/>
        </p:nvSpPr>
        <p:spPr>
          <a:xfrm>
            <a:off x="900000" y="952560"/>
            <a:ext cx="7697160" cy="462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0000"/>
          </a:bodyPr>
          <a:p>
            <a:pPr marL="332640" indent="-26568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Método construtivista responsivo organizado a partir das reivindicações, preocupações, questões dos beneficiários e vítimas.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32640" indent="-26568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Apresentação, compartilhamento, pontos de conflito, coleta de dados quali/quanti, negociação, consenso.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332640" indent="-26568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Círculo Hermenêutico Dialético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5" marL="1166400" indent="-194400">
              <a:lnSpc>
                <a:spcPct val="15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→ </a:t>
            </a:r>
            <a:r>
              <a:rPr b="0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Guba &amp; Linconl, (1989) 2011, p. 47-55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5" marL="1166400" indent="-194400">
              <a:lnSpc>
                <a:spcPct val="15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t-BR" sz="2400" spc="-1" strike="noStrike">
                <a:solidFill>
                  <a:srgbClr val="3e3d2d"/>
                </a:solidFill>
                <a:latin typeface="Century Gothic"/>
                <a:ea typeface="DejaVu Sans"/>
              </a:rPr>
              <a:t>Problema: relações de poder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/>
          </p:nvPr>
        </p:nvSpPr>
        <p:spPr>
          <a:xfrm>
            <a:off x="4680000" y="31320"/>
            <a:ext cx="3418920" cy="599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6876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pt-BR" sz="2400" spc="-1" strike="noStrike">
                <a:solidFill>
                  <a:srgbClr val="ffffff"/>
                </a:solidFill>
                <a:latin typeface="Century Gothic"/>
              </a:rPr>
              <a:t>Claude Lévi-Strauss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5" name="Picture 3" descr=""/>
          <p:cNvPicPr/>
          <p:nvPr/>
        </p:nvPicPr>
        <p:blipFill>
          <a:blip r:embed="rId1"/>
          <a:stretch/>
        </p:blipFill>
        <p:spPr>
          <a:xfrm>
            <a:off x="4876560" y="4284720"/>
            <a:ext cx="3582360" cy="2014200"/>
          </a:xfrm>
          <a:prstGeom prst="rect">
            <a:avLst/>
          </a:prstGeom>
          <a:ln w="0">
            <a:noFill/>
          </a:ln>
        </p:spPr>
      </p:pic>
      <p:sp>
        <p:nvSpPr>
          <p:cNvPr id="226" name="Retângulo 6"/>
          <p:cNvSpPr/>
          <p:nvPr/>
        </p:nvSpPr>
        <p:spPr>
          <a:xfrm>
            <a:off x="720000" y="953280"/>
            <a:ext cx="7558920" cy="444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O Pensamento Selvagem (1962)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1512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100" spc="-1" strike="noStrike">
                <a:solidFill>
                  <a:srgbClr val="000000"/>
                </a:solidFill>
                <a:latin typeface="Century Gothic"/>
                <a:ea typeface="DejaVu Sans"/>
              </a:rPr>
              <a:t>→ </a:t>
            </a:r>
            <a:r>
              <a:rPr b="0" lang="pt-BR" sz="2100" spc="-1" strike="noStrike">
                <a:solidFill>
                  <a:srgbClr val="000000"/>
                </a:solidFill>
                <a:latin typeface="Century Gothic"/>
                <a:ea typeface="DejaVu Sans"/>
              </a:rPr>
              <a:t>A Ciência do Concreto</a:t>
            </a:r>
            <a:endParaRPr b="0" lang="pt-BR" sz="2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100" spc="-1" strike="noStrike">
              <a:solidFill>
                <a:srgbClr val="000000"/>
              </a:solidFill>
              <a:latin typeface="Arial"/>
            </a:endParaRPr>
          </a:p>
          <a:p>
            <a:pPr lvl="6" marL="1512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100" spc="-1" strike="noStrike">
                <a:solidFill>
                  <a:srgbClr val="000000"/>
                </a:solidFill>
                <a:latin typeface="Century Gothic"/>
                <a:ea typeface="DejaVu Sans"/>
              </a:rPr>
              <a:t>→ </a:t>
            </a:r>
            <a:r>
              <a:rPr b="0" lang="pt-BR" sz="2100" spc="-1" strike="noStrike">
                <a:solidFill>
                  <a:srgbClr val="000000"/>
                </a:solidFill>
                <a:latin typeface="Century Gothic"/>
                <a:ea typeface="DejaVu Sans"/>
              </a:rPr>
              <a:t>Cultura: dispositivo lógico de produção de sentido </a:t>
            </a:r>
            <a:endParaRPr b="0" lang="pt-BR" sz="2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100" spc="-1" strike="noStrike">
              <a:solidFill>
                <a:srgbClr val="000000"/>
              </a:solidFill>
              <a:latin typeface="Arial"/>
            </a:endParaRPr>
          </a:p>
          <a:p>
            <a:pPr lvl="6" marL="1512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100" spc="-1" strike="noStrike">
                <a:solidFill>
                  <a:srgbClr val="000000"/>
                </a:solidFill>
                <a:latin typeface="Century Gothic"/>
                <a:ea typeface="DejaVu Sans"/>
              </a:rPr>
              <a:t>→ </a:t>
            </a:r>
            <a:r>
              <a:rPr b="0" lang="pt-BR" sz="2100" spc="-1" strike="noStrike">
                <a:solidFill>
                  <a:srgbClr val="000000"/>
                </a:solidFill>
                <a:latin typeface="Century Gothic"/>
                <a:ea typeface="DejaVu Sans"/>
              </a:rPr>
              <a:t>Cultura: não mais uma mala de signos</a:t>
            </a:r>
            <a:endParaRPr b="0" lang="pt-BR" sz="2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O Bricoleur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" descr=""/>
          <p:cNvPicPr/>
          <p:nvPr/>
        </p:nvPicPr>
        <p:blipFill>
          <a:blip r:embed="rId1"/>
          <a:stretch/>
        </p:blipFill>
        <p:spPr>
          <a:xfrm>
            <a:off x="631080" y="759600"/>
            <a:ext cx="2442600" cy="2480040"/>
          </a:xfrm>
          <a:prstGeom prst="rect">
            <a:avLst/>
          </a:prstGeom>
          <a:ln w="0">
            <a:noFill/>
          </a:ln>
        </p:spPr>
      </p:pic>
      <p:sp>
        <p:nvSpPr>
          <p:cNvPr id="228" name="PlaceHolder 7"/>
          <p:cNvSpPr/>
          <p:nvPr/>
        </p:nvSpPr>
        <p:spPr>
          <a:xfrm>
            <a:off x="4680000" y="-22680"/>
            <a:ext cx="3778920" cy="56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300" spc="-1" strike="noStrike">
                <a:solidFill>
                  <a:srgbClr val="ffffff"/>
                </a:solidFill>
                <a:latin typeface="Century Gothic"/>
                <a:ea typeface="DejaVu Sans"/>
              </a:rPr>
              <a:t>Feminismo Empiricista</a:t>
            </a:r>
            <a:endParaRPr b="0" lang="pt-BR" sz="2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0"/>
          <p:cNvSpPr/>
          <p:nvPr/>
        </p:nvSpPr>
        <p:spPr>
          <a:xfrm>
            <a:off x="3060000" y="900000"/>
            <a:ext cx="5579640" cy="26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Crítica aos métodos descorporificados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Subjetividade atenta à Objetividade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Desafia a posição do subalterno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Junta Imaginário e Realidade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479"/>
              </a:spcBef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479"/>
              </a:spcBef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11"/>
          <p:cNvSpPr/>
          <p:nvPr/>
        </p:nvSpPr>
        <p:spPr>
          <a:xfrm>
            <a:off x="720000" y="3600000"/>
            <a:ext cx="7559640" cy="26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70080" indent="-295560">
              <a:lnSpc>
                <a:spcPct val="150000"/>
              </a:lnSpc>
              <a:spcBef>
                <a:spcPts val="479"/>
              </a:spcBef>
              <a:buClr>
                <a:srgbClr val="94c600"/>
              </a:buClr>
              <a:buSzPct val="76000"/>
              <a:buFont typeface="Wingdings 2" charset="2"/>
              <a:buChar char=""/>
            </a:pP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SF: science fiction (</a:t>
            </a:r>
            <a:r>
              <a:rPr b="1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ficção científica</a:t>
            </a: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), string figures (jogo ou configurações em cordas), speculative feminism (</a:t>
            </a:r>
            <a:r>
              <a:rPr b="1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feminismo especulativo</a:t>
            </a: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), science fact (</a:t>
            </a:r>
            <a:r>
              <a:rPr b="1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fato científico</a:t>
            </a: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), speculative fabulation (</a:t>
            </a:r>
            <a:r>
              <a:rPr b="1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fabulação especulativa</a:t>
            </a: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), soin de ficelles (cuidados com cordas) e, sem esgotar as possibilidades, so far (</a:t>
            </a:r>
            <a:r>
              <a:rPr b="1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até aqui, até agora</a:t>
            </a: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...)</a:t>
            </a:r>
            <a:r>
              <a:rPr b="0" lang="pt-BR" sz="1800" spc="-1" strike="noStrike">
                <a:solidFill>
                  <a:srgbClr val="3e3d2d"/>
                </a:solidFill>
                <a:latin typeface="Century Gothic"/>
                <a:ea typeface="DejaVu Sans"/>
              </a:rPr>
              <a:t>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479"/>
              </a:spcBef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479"/>
              </a:spcBef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14"/>
          <p:cNvSpPr/>
          <p:nvPr/>
        </p:nvSpPr>
        <p:spPr>
          <a:xfrm>
            <a:off x="1080000" y="3218040"/>
            <a:ext cx="1799640" cy="38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1500" spc="-1" strike="noStrike">
                <a:solidFill>
                  <a:srgbClr val="000000"/>
                </a:solidFill>
                <a:latin typeface="Century Gothic"/>
                <a:ea typeface="DejaVu Sans"/>
              </a:rPr>
              <a:t>Donna Haraway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"/>
          <p:cNvSpPr/>
          <p:nvPr/>
        </p:nvSpPr>
        <p:spPr>
          <a:xfrm>
            <a:off x="720000" y="851400"/>
            <a:ext cx="7919640" cy="580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50000"/>
              </a:lnSpc>
              <a:spcBef>
                <a:spcPts val="1191"/>
              </a:spcBef>
              <a:spcAft>
                <a:spcPts val="992"/>
              </a:spcAft>
            </a:pPr>
            <a:r>
              <a:rPr b="0" lang="pt-BR" sz="22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pt-BR" sz="2200" spc="-1" strike="noStrike">
                <a:solidFill>
                  <a:srgbClr val="000000"/>
                </a:solidFill>
                <a:latin typeface="Arial"/>
              </a:rPr>
              <a:t>A Epistemologia Feminista está preocupada em investigar o papel do gênero nas diversas atividades epistêmicas. Na transmissão de conhecimento e/ou crença por testemunho, assim como na produção científica”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1"/>
              </a:spcBef>
              <a:spcAft>
                <a:spcPts val="992"/>
              </a:spcAft>
            </a:pPr>
            <a:r>
              <a:rPr b="0" lang="pt-BR" sz="22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1" lang="pt-BR" sz="2200" spc="-1" strike="noStrike">
                <a:solidFill>
                  <a:srgbClr val="000000"/>
                </a:solidFill>
                <a:latin typeface="Arial"/>
              </a:rPr>
              <a:t>Confiança epistêmica</a:t>
            </a:r>
            <a:r>
              <a:rPr b="0" lang="pt-BR" sz="2200" spc="-1" strike="noStrike">
                <a:solidFill>
                  <a:srgbClr val="000000"/>
                </a:solidFill>
                <a:latin typeface="Arial"/>
              </a:rPr>
              <a:t> tem sido vista de uma perspectiva relacional e interpessoal”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191"/>
              </a:spcBef>
              <a:spcAft>
                <a:spcPts val="992"/>
              </a:spcAft>
            </a:pPr>
            <a:r>
              <a:rPr b="0" lang="pt-BR" sz="2200" spc="-1" strike="noStrike">
                <a:solidFill>
                  <a:srgbClr val="000000"/>
                </a:solidFill>
                <a:latin typeface="Arial"/>
              </a:rPr>
              <a:t>→ </a:t>
            </a:r>
            <a:r>
              <a:rPr b="1" lang="pt-BR" sz="2200" spc="-1" strike="noStrike">
                <a:solidFill>
                  <a:srgbClr val="000000"/>
                </a:solidFill>
                <a:latin typeface="Arial"/>
              </a:rPr>
              <a:t>Problema</a:t>
            </a:r>
            <a:r>
              <a:rPr b="0" lang="pt-BR" sz="2200" spc="-1" strike="noStrike">
                <a:solidFill>
                  <a:srgbClr val="000000"/>
                </a:solidFill>
                <a:latin typeface="Arial"/>
              </a:rPr>
              <a:t>: “nossa forma de identificar bons informantes pode ser influenciada por preconceitos ou manipulada pelos interesses de informantes mal-intencionados”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50000"/>
              </a:lnSpc>
              <a:spcBef>
                <a:spcPts val="1191"/>
              </a:spcBef>
              <a:spcAft>
                <a:spcPts val="992"/>
              </a:spcAft>
            </a:pPr>
            <a:r>
              <a:rPr b="0" lang="pt-BR" sz="1300" spc="-1" strike="noStrike">
                <a:solidFill>
                  <a:srgbClr val="000000"/>
                </a:solidFill>
                <a:latin typeface="Arial"/>
              </a:rPr>
              <a:t>https://www.blogs.unicamp.br/mulheresnafilosofia/epistemologia-feminista/</a:t>
            </a:r>
            <a:endParaRPr b="0" lang="pt-BR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15"/>
          <p:cNvSpPr/>
          <p:nvPr/>
        </p:nvSpPr>
        <p:spPr>
          <a:xfrm>
            <a:off x="4680000" y="-22680"/>
            <a:ext cx="3778920" cy="56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300" spc="-1" strike="noStrike">
                <a:solidFill>
                  <a:srgbClr val="ffffff"/>
                </a:solidFill>
                <a:latin typeface="Century Gothic"/>
                <a:ea typeface="DejaVu Sans"/>
              </a:rPr>
              <a:t>Feminismo Empiricista</a:t>
            </a:r>
            <a:endParaRPr b="0" lang="pt-BR" sz="2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4460</TotalTime>
  <Application>LibreOffice/7.5.3.2$Linux_X86_64 LibreOffice_project/9f56dff12ba03b9acd7730a5a481eea045e468f3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2021-11-10T00:20:28Z</dcterms:created>
  <dc:creator>DELL</dc:creator>
  <dc:description/>
  <dc:language>pt-BR</dc:language>
  <cp:lastModifiedBy/>
  <dcterms:modified xsi:type="dcterms:W3CDTF">2023-05-30T17:05:08Z</dcterms:modified>
  <cp:revision>86</cp:revision>
  <dc:subject/>
  <dc:title>UNIVERSIDADE FEDERAL DO OESTE DO PARÁ Instituto de Saúde Coletiva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Apresentação na tela (4:3)</vt:lpwstr>
  </property>
  <property fmtid="{D5CDD505-2E9C-101B-9397-08002B2CF9AE}" pid="3" name="Slides">
    <vt:r8>13</vt:r8>
  </property>
</Properties>
</file>