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6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media/image9.png" ContentType="image/png"/>
  <Override PartName="/ppt/media/image10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E37C17-3B5E-4CB1-A1DA-FB32F0F51BA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E2295E-1F2E-4B47-8DE4-93010976832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D2AE77-D12C-49E0-9E1E-476AD1E209E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489D74-7B7D-4631-A277-5EF9B04D51A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EE7C62D-7930-40C1-A8B2-87632B6D7D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0BE2D25-4C86-4186-8E5C-614D0961F3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52A4E5D-0922-4602-A9E4-667F9BA98EA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A9D21BC-E122-4FCA-BA4F-A99299CE70C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F5BB337-4A48-4520-ADD7-54FD773C670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AFB3A5C-DB05-4A5B-AF38-BF18D6E60C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EC1D99E-C5E7-41E2-827A-7F86AE5CC8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680A78-978D-48EF-85C9-4DE3F853BDE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7633D0F-1B73-46B2-91E2-AA7C8465F0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412E417-B490-4EB6-A45E-293951D87F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120F0DF-8B7D-4C0C-9618-FBBCCE99E05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C6F3DED-A8D0-4138-887C-086156467D5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A6A4B3A-D438-4EB1-9139-DE496BF28FB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07AFE92-7BF7-4C91-B399-B0081119798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E31C831-7689-43EB-AFB7-511C6754AB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0758CE9-2067-40CE-B72D-64BE08A7C4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2B6B5D1-728E-4037-94BF-4988E1DD8AD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0B3AE04-4E79-4402-85BC-F3F6D4D1D95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3DBB6D-159B-4E84-88B7-F5067B7597F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417A9EA-5955-4C6E-9603-A2024B248DB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743AF14-856F-48AD-BAF2-B5D1FBD5DD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5A8F797-7791-4A01-A853-EDA15A0DA1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2F0C11D-FCD1-42B0-8BC3-D281169F83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CAEE442-8D3E-4D9E-BB83-AADED1ADDFA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D5A62CF-54D0-4CC5-9D60-978C9B40818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37AC920-F9DE-404C-973A-729DB0DA74A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FD7EED-D03B-44E7-8D4E-D1CE17C7F51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0669E0-F596-4D48-A5A3-73695386FBD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B31A1AB-838D-404E-A9DC-2F2070BC592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00012F-C634-4F26-898A-F197379DC47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F28DA2-D01E-4998-9707-0D904976182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92DC96-C72A-4C4B-B8ED-098B68F4B51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41"/>
          <p:cNvGrpSpPr/>
          <p:nvPr/>
        </p:nvGrpSpPr>
        <p:grpSpPr>
          <a:xfrm>
            <a:off x="-564840" y="0"/>
            <a:ext cx="10451880" cy="7111440"/>
            <a:chOff x="-564840" y="0"/>
            <a:chExt cx="10451880" cy="7111440"/>
          </a:xfrm>
        </p:grpSpPr>
        <p:grpSp>
          <p:nvGrpSpPr>
            <p:cNvPr id="1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2" name="Group 4"/>
              <p:cNvGrpSpPr/>
              <p:nvPr/>
            </p:nvGrpSpPr>
            <p:grpSpPr>
              <a:xfrm>
                <a:off x="77760" y="0"/>
                <a:ext cx="2511720" cy="6855120"/>
                <a:chOff x="77760" y="0"/>
                <a:chExt cx="2511720" cy="6855120"/>
              </a:xfrm>
            </p:grpSpPr>
            <p:sp>
              <p:nvSpPr>
                <p:cNvPr id="3" name="Rectangle 112"/>
                <p:cNvSpPr/>
                <p:nvPr/>
              </p:nvSpPr>
              <p:spPr>
                <a:xfrm>
                  <a:off x="992160" y="0"/>
                  <a:ext cx="1597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" name="Rectangle 2"/>
                <p:cNvSpPr/>
                <p:nvPr/>
              </p:nvSpPr>
              <p:spPr>
                <a:xfrm>
                  <a:off x="77760" y="0"/>
                  <a:ext cx="454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" name="Rectangle 3"/>
                <p:cNvSpPr/>
                <p:nvPr/>
              </p:nvSpPr>
              <p:spPr>
                <a:xfrm>
                  <a:off x="306360" y="0"/>
                  <a:ext cx="75924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500400" y="0"/>
                <a:ext cx="2511720" cy="6855120"/>
                <a:chOff x="500400" y="0"/>
                <a:chExt cx="2511720" cy="6855120"/>
              </a:xfrm>
            </p:grpSpPr>
            <p:sp>
              <p:nvSpPr>
                <p:cNvPr id="7" name="Rectangle 109"/>
                <p:cNvSpPr/>
                <p:nvPr/>
              </p:nvSpPr>
              <p:spPr>
                <a:xfrm>
                  <a:off x="1414800" y="0"/>
                  <a:ext cx="1597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" name="Rectangle 110"/>
                <p:cNvSpPr/>
                <p:nvPr/>
              </p:nvSpPr>
              <p:spPr>
                <a:xfrm>
                  <a:off x="500400" y="0"/>
                  <a:ext cx="454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9" name="Rectangle 111"/>
                <p:cNvSpPr/>
                <p:nvPr/>
              </p:nvSpPr>
              <p:spPr>
                <a:xfrm>
                  <a:off x="729000" y="0"/>
                  <a:ext cx="75924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710040" y="2880"/>
                <a:ext cx="2511720" cy="6855120"/>
                <a:chOff x="6710040" y="2880"/>
                <a:chExt cx="2511720" cy="6855120"/>
              </a:xfrm>
            </p:grpSpPr>
            <p:sp>
              <p:nvSpPr>
                <p:cNvPr id="11" name="Rectangle 106"/>
                <p:cNvSpPr/>
                <p:nvPr/>
              </p:nvSpPr>
              <p:spPr>
                <a:xfrm rot="10800000">
                  <a:off x="6710040" y="2880"/>
                  <a:ext cx="1597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2" name="Rectangle 107"/>
                <p:cNvSpPr/>
                <p:nvPr/>
              </p:nvSpPr>
              <p:spPr>
                <a:xfrm rot="10800000">
                  <a:off x="8767440" y="2880"/>
                  <a:ext cx="454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" name="Rectangle 108"/>
                <p:cNvSpPr/>
                <p:nvPr/>
              </p:nvSpPr>
              <p:spPr>
                <a:xfrm rot="10800000">
                  <a:off x="8233920" y="2880"/>
                  <a:ext cx="75924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4" name="Rectangle 103"/>
              <p:cNvSpPr/>
              <p:nvPr/>
            </p:nvSpPr>
            <p:spPr>
              <a:xfrm>
                <a:off x="3887640" y="0"/>
                <a:ext cx="2816640" cy="685512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rgbClr val="ffffff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5" name="Rectangle 104"/>
              <p:cNvSpPr/>
              <p:nvPr/>
            </p:nvSpPr>
            <p:spPr>
              <a:xfrm>
                <a:off x="2973240" y="0"/>
                <a:ext cx="454320" cy="685512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rgbClr val="ffffff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6" name="Rectangle 105"/>
              <p:cNvSpPr/>
              <p:nvPr/>
            </p:nvSpPr>
            <p:spPr>
              <a:xfrm>
                <a:off x="3201840" y="0"/>
                <a:ext cx="759240" cy="685512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rgbClr val="ffffff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7" name="Freeform 43"/>
            <p:cNvSpPr/>
            <p:nvPr/>
          </p:nvSpPr>
          <p:spPr>
            <a:xfrm>
              <a:off x="65880" y="5034960"/>
              <a:ext cx="9141120" cy="1172880"/>
            </a:xfrm>
            <a:custGeom>
              <a:avLst/>
              <a:gdLst>
                <a:gd name="textAreaLeft" fmla="*/ 0 w 9141120"/>
                <a:gd name="textAreaRight" fmla="*/ 9144000 w 9141120"/>
                <a:gd name="textAreaTop" fmla="*/ 0 h 1172880"/>
                <a:gd name="textAreaBottom" fmla="*/ 1175760 h 117288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8" name="Freeform 44"/>
            <p:cNvSpPr/>
            <p:nvPr/>
          </p:nvSpPr>
          <p:spPr>
            <a:xfrm>
              <a:off x="65880" y="3467520"/>
              <a:ext cx="9141120" cy="887760"/>
            </a:xfrm>
            <a:custGeom>
              <a:avLst/>
              <a:gdLst>
                <a:gd name="textAreaLeft" fmla="*/ 0 w 9141120"/>
                <a:gd name="textAreaRight" fmla="*/ 9144000 w 9141120"/>
                <a:gd name="textAreaTop" fmla="*/ 0 h 887760"/>
                <a:gd name="textAreaBottom" fmla="*/ 890640 h 88776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9" name="Freeform 45"/>
            <p:cNvSpPr/>
            <p:nvPr/>
          </p:nvSpPr>
          <p:spPr>
            <a:xfrm>
              <a:off x="54000" y="5640840"/>
              <a:ext cx="3001680" cy="1208520"/>
            </a:xfrm>
            <a:custGeom>
              <a:avLst/>
              <a:gdLst>
                <a:gd name="textAreaLeft" fmla="*/ 0 w 3001680"/>
                <a:gd name="textAreaRight" fmla="*/ 3004560 w 3001680"/>
                <a:gd name="textAreaTop" fmla="*/ 0 h 1208520"/>
                <a:gd name="textAreaBottom" fmla="*/ 1211400 h 120852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0" name="Freeform 46"/>
            <p:cNvSpPr/>
            <p:nvPr/>
          </p:nvSpPr>
          <p:spPr>
            <a:xfrm>
              <a:off x="65880" y="5284440"/>
              <a:ext cx="9141120" cy="1475640"/>
            </a:xfrm>
            <a:custGeom>
              <a:avLst/>
              <a:gdLst>
                <a:gd name="textAreaLeft" fmla="*/ 0 w 9141120"/>
                <a:gd name="textAreaRight" fmla="*/ 9144000 w 9141120"/>
                <a:gd name="textAreaTop" fmla="*/ 0 h 1475640"/>
                <a:gd name="textAreaBottom" fmla="*/ 1478520 h 147564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1" name="Freeform 48"/>
            <p:cNvSpPr/>
            <p:nvPr/>
          </p:nvSpPr>
          <p:spPr>
            <a:xfrm>
              <a:off x="2215080" y="5132160"/>
              <a:ext cx="6979680" cy="1717200"/>
            </a:xfrm>
            <a:custGeom>
              <a:avLst/>
              <a:gdLst>
                <a:gd name="textAreaLeft" fmla="*/ 0 w 6979680"/>
                <a:gd name="textAreaRight" fmla="*/ 6982560 w 6979680"/>
                <a:gd name="textAreaTop" fmla="*/ 0 h 1717200"/>
                <a:gd name="textAreaBottom" fmla="*/ 1720080 h 171720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2" name="Hexagon 49"/>
            <p:cNvSpPr/>
            <p:nvPr/>
          </p:nvSpPr>
          <p:spPr>
            <a:xfrm rot="1800000">
              <a:off x="3072960" y="285732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3" name="Hexagon 50"/>
            <p:cNvSpPr/>
            <p:nvPr/>
          </p:nvSpPr>
          <p:spPr>
            <a:xfrm rot="1800000">
              <a:off x="3796920" y="412416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4" name="Hexagon 51"/>
            <p:cNvSpPr/>
            <p:nvPr/>
          </p:nvSpPr>
          <p:spPr>
            <a:xfrm rot="1800000">
              <a:off x="3806640" y="159048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5" name="Hexagon 52"/>
            <p:cNvSpPr/>
            <p:nvPr/>
          </p:nvSpPr>
          <p:spPr>
            <a:xfrm rot="1800000">
              <a:off x="3053880" y="32364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6" name="Hexagon 53"/>
            <p:cNvSpPr/>
            <p:nvPr/>
          </p:nvSpPr>
          <p:spPr>
            <a:xfrm rot="1800000">
              <a:off x="4539960" y="538128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6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7" name="Freeform 54"/>
            <p:cNvSpPr/>
            <p:nvPr/>
          </p:nvSpPr>
          <p:spPr>
            <a:xfrm rot="1800000">
              <a:off x="-302760" y="4199400"/>
              <a:ext cx="1258560" cy="1385280"/>
            </a:xfrm>
            <a:custGeom>
              <a:avLst/>
              <a:gdLst>
                <a:gd name="textAreaLeft" fmla="*/ 0 w 1258560"/>
                <a:gd name="textAreaRight" fmla="*/ 1261440 w 1258560"/>
                <a:gd name="textAreaTop" fmla="*/ 0 h 1385280"/>
                <a:gd name="textAreaBottom" fmla="*/ 1388160 h 138528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8" name="Hexagon 55"/>
            <p:cNvSpPr/>
            <p:nvPr/>
          </p:nvSpPr>
          <p:spPr>
            <a:xfrm rot="1800000">
              <a:off x="101160" y="540036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9" name="Hexagon 56"/>
            <p:cNvSpPr/>
            <p:nvPr/>
          </p:nvSpPr>
          <p:spPr>
            <a:xfrm rot="1800000">
              <a:off x="129960" y="284760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0" name="Hexagon 57"/>
            <p:cNvSpPr/>
            <p:nvPr/>
          </p:nvSpPr>
          <p:spPr>
            <a:xfrm rot="1800000">
              <a:off x="853560" y="412416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1" name="Hexagon 58"/>
            <p:cNvSpPr/>
            <p:nvPr/>
          </p:nvSpPr>
          <p:spPr>
            <a:xfrm rot="1800000">
              <a:off x="1587240" y="540972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2" name="Hexagon 59"/>
            <p:cNvSpPr/>
            <p:nvPr/>
          </p:nvSpPr>
          <p:spPr>
            <a:xfrm rot="1800000">
              <a:off x="1606320" y="285732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3" name="Hexagon 94"/>
            <p:cNvSpPr/>
            <p:nvPr/>
          </p:nvSpPr>
          <p:spPr>
            <a:xfrm rot="1800000">
              <a:off x="872640" y="156168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4" name="Hexagon 95"/>
            <p:cNvSpPr/>
            <p:nvPr/>
          </p:nvSpPr>
          <p:spPr>
            <a:xfrm rot="1800000">
              <a:off x="6883200" y="414288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" name="Hexagon 96"/>
            <p:cNvSpPr/>
            <p:nvPr/>
          </p:nvSpPr>
          <p:spPr>
            <a:xfrm rot="1800000">
              <a:off x="7625880" y="541944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" name="Hexagon 97"/>
            <p:cNvSpPr/>
            <p:nvPr/>
          </p:nvSpPr>
          <p:spPr>
            <a:xfrm rot="1800000">
              <a:off x="7625880" y="286668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7" name="Freeform 98"/>
            <p:cNvSpPr/>
            <p:nvPr/>
          </p:nvSpPr>
          <p:spPr>
            <a:xfrm rot="1800000">
              <a:off x="8383320" y="4053600"/>
              <a:ext cx="1240560" cy="1385280"/>
            </a:xfrm>
            <a:custGeom>
              <a:avLst/>
              <a:gdLst>
                <a:gd name="textAreaLeft" fmla="*/ 0 w 1240560"/>
                <a:gd name="textAreaRight" fmla="*/ 1243440 w 1240560"/>
                <a:gd name="textAreaTop" fmla="*/ 0 h 1385280"/>
                <a:gd name="textAreaBottom" fmla="*/ 1388160 h 138528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8" name="Freeform 99"/>
            <p:cNvSpPr/>
            <p:nvPr/>
          </p:nvSpPr>
          <p:spPr>
            <a:xfrm rot="1800000">
              <a:off x="8383320" y="1509120"/>
              <a:ext cx="1239120" cy="1386000"/>
            </a:xfrm>
            <a:custGeom>
              <a:avLst/>
              <a:gdLst>
                <a:gd name="textAreaLeft" fmla="*/ 0 w 1239120"/>
                <a:gd name="textAreaRight" fmla="*/ 1242000 w 1239120"/>
                <a:gd name="textAreaTop" fmla="*/ 0 h 1386000"/>
                <a:gd name="textAreaBottom" fmla="*/ 1388880 h 138600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39" name="Rectangle 65" hidden="1"/>
          <p:cNvSpPr/>
          <p:nvPr/>
        </p:nvSpPr>
        <p:spPr>
          <a:xfrm>
            <a:off x="457200" y="333360"/>
            <a:ext cx="8226720" cy="61826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  <a:ea typeface="DejaVu Sans"/>
            </a:endParaRPr>
          </a:p>
        </p:txBody>
      </p:sp>
      <p:sp>
        <p:nvSpPr>
          <p:cNvPr id="40" name="Rectangle 69" hidden="1"/>
          <p:cNvSpPr/>
          <p:nvPr/>
        </p:nvSpPr>
        <p:spPr>
          <a:xfrm>
            <a:off x="4561200" y="-21600"/>
            <a:ext cx="3676320" cy="696240"/>
          </a:xfrm>
          <a:prstGeom prst="rect">
            <a:avLst/>
          </a:prstGeom>
          <a:solidFill>
            <a:srgbClr val="f5f5f5"/>
          </a:solidFill>
          <a:ln w="12600">
            <a:solidFill>
              <a:srgbClr val="74a51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  <a:ea typeface="DejaVu Sans"/>
            </a:endParaRPr>
          </a:p>
        </p:txBody>
      </p:sp>
      <p:sp>
        <p:nvSpPr>
          <p:cNvPr id="41" name="Rectangle 70" hidden="1"/>
          <p:cNvSpPr/>
          <p:nvPr/>
        </p:nvSpPr>
        <p:spPr>
          <a:xfrm>
            <a:off x="4649040" y="-21600"/>
            <a:ext cx="3502440" cy="621000"/>
          </a:xfrm>
          <a:prstGeom prst="rect">
            <a:avLst/>
          </a:prstGeom>
          <a:solidFill>
            <a:schemeClr val="accent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  <a:ea typeface="DejaVu Sans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-642240" y="0"/>
            <a:ext cx="10451520" cy="7111440"/>
            <a:chOff x="-642240" y="0"/>
            <a:chExt cx="10451520" cy="711144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4" name="Group 4"/>
              <p:cNvGrpSpPr/>
              <p:nvPr/>
            </p:nvGrpSpPr>
            <p:grpSpPr>
              <a:xfrm>
                <a:off x="0" y="0"/>
                <a:ext cx="2511720" cy="6855120"/>
                <a:chOff x="0" y="0"/>
                <a:chExt cx="2511720" cy="6855120"/>
              </a:xfrm>
            </p:grpSpPr>
            <p:sp>
              <p:nvSpPr>
                <p:cNvPr id="45" name="Rectangle 114"/>
                <p:cNvSpPr/>
                <p:nvPr/>
              </p:nvSpPr>
              <p:spPr>
                <a:xfrm>
                  <a:off x="914400" y="0"/>
                  <a:ext cx="1597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6" name="Rectangle 2"/>
                <p:cNvSpPr/>
                <p:nvPr/>
              </p:nvSpPr>
              <p:spPr>
                <a:xfrm>
                  <a:off x="0" y="0"/>
                  <a:ext cx="454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7" name="Rectangle 3"/>
                <p:cNvSpPr/>
                <p:nvPr/>
              </p:nvSpPr>
              <p:spPr>
                <a:xfrm>
                  <a:off x="228600" y="0"/>
                  <a:ext cx="75924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48" name="Group 5"/>
              <p:cNvGrpSpPr/>
              <p:nvPr/>
            </p:nvGrpSpPr>
            <p:grpSpPr>
              <a:xfrm>
                <a:off x="423000" y="0"/>
                <a:ext cx="2511720" cy="6855120"/>
                <a:chOff x="423000" y="0"/>
                <a:chExt cx="2511720" cy="6855120"/>
              </a:xfrm>
            </p:grpSpPr>
            <p:sp>
              <p:nvSpPr>
                <p:cNvPr id="49" name="Rectangle 84"/>
                <p:cNvSpPr/>
                <p:nvPr/>
              </p:nvSpPr>
              <p:spPr>
                <a:xfrm>
                  <a:off x="1337400" y="0"/>
                  <a:ext cx="1597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0" name="Rectangle 85"/>
                <p:cNvSpPr/>
                <p:nvPr/>
              </p:nvSpPr>
              <p:spPr>
                <a:xfrm>
                  <a:off x="423000" y="0"/>
                  <a:ext cx="454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1" name="Rectangle 113"/>
                <p:cNvSpPr/>
                <p:nvPr/>
              </p:nvSpPr>
              <p:spPr>
                <a:xfrm>
                  <a:off x="651600" y="0"/>
                  <a:ext cx="75924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52" name="Group 9"/>
              <p:cNvGrpSpPr/>
              <p:nvPr/>
            </p:nvGrpSpPr>
            <p:grpSpPr>
              <a:xfrm>
                <a:off x="6632280" y="2880"/>
                <a:ext cx="2511720" cy="6855120"/>
                <a:chOff x="6632280" y="2880"/>
                <a:chExt cx="2511720" cy="6855120"/>
              </a:xfrm>
            </p:grpSpPr>
            <p:sp>
              <p:nvSpPr>
                <p:cNvPr id="53" name="Rectangle 77"/>
                <p:cNvSpPr/>
                <p:nvPr/>
              </p:nvSpPr>
              <p:spPr>
                <a:xfrm rot="10800000">
                  <a:off x="6632280" y="2880"/>
                  <a:ext cx="1597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4" name="Rectangle 78"/>
                <p:cNvSpPr/>
                <p:nvPr/>
              </p:nvSpPr>
              <p:spPr>
                <a:xfrm rot="10800000">
                  <a:off x="8689680" y="2880"/>
                  <a:ext cx="454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5" name="Rectangle 80"/>
                <p:cNvSpPr/>
                <p:nvPr/>
              </p:nvSpPr>
              <p:spPr>
                <a:xfrm rot="10800000">
                  <a:off x="8156160" y="2880"/>
                  <a:ext cx="75924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56" name="Rectangle 74"/>
              <p:cNvSpPr/>
              <p:nvPr/>
            </p:nvSpPr>
            <p:spPr>
              <a:xfrm>
                <a:off x="3809880" y="0"/>
                <a:ext cx="2816640" cy="685512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rgbClr val="ffffff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57" name="Rectangle 75"/>
              <p:cNvSpPr/>
              <p:nvPr/>
            </p:nvSpPr>
            <p:spPr>
              <a:xfrm>
                <a:off x="2895480" y="0"/>
                <a:ext cx="454320" cy="685512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rgbClr val="ffffff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58" name="Rectangle 76"/>
              <p:cNvSpPr/>
              <p:nvPr/>
            </p:nvSpPr>
            <p:spPr>
              <a:xfrm>
                <a:off x="3124080" y="0"/>
                <a:ext cx="759240" cy="685512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rgbClr val="ffffff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59" name="Freeform 44"/>
            <p:cNvSpPr/>
            <p:nvPr/>
          </p:nvSpPr>
          <p:spPr>
            <a:xfrm>
              <a:off x="-11880" y="5034960"/>
              <a:ext cx="9141120" cy="1172880"/>
            </a:xfrm>
            <a:custGeom>
              <a:avLst/>
              <a:gdLst>
                <a:gd name="textAreaLeft" fmla="*/ 0 w 9141120"/>
                <a:gd name="textAreaRight" fmla="*/ 9144000 w 9141120"/>
                <a:gd name="textAreaTop" fmla="*/ 0 h 1172880"/>
                <a:gd name="textAreaBottom" fmla="*/ 1175760 h 117288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0" name="Freeform 47"/>
            <p:cNvSpPr/>
            <p:nvPr/>
          </p:nvSpPr>
          <p:spPr>
            <a:xfrm>
              <a:off x="-11880" y="3467520"/>
              <a:ext cx="9141120" cy="887760"/>
            </a:xfrm>
            <a:custGeom>
              <a:avLst/>
              <a:gdLst>
                <a:gd name="textAreaLeft" fmla="*/ 0 w 9141120"/>
                <a:gd name="textAreaRight" fmla="*/ 9144000 w 9141120"/>
                <a:gd name="textAreaTop" fmla="*/ 0 h 887760"/>
                <a:gd name="textAreaBottom" fmla="*/ 890640 h 88776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1" name="Freeform 48"/>
            <p:cNvSpPr/>
            <p:nvPr/>
          </p:nvSpPr>
          <p:spPr>
            <a:xfrm>
              <a:off x="-23760" y="5640840"/>
              <a:ext cx="3001680" cy="1208520"/>
            </a:xfrm>
            <a:custGeom>
              <a:avLst/>
              <a:gdLst>
                <a:gd name="textAreaLeft" fmla="*/ 0 w 3001680"/>
                <a:gd name="textAreaRight" fmla="*/ 3004560 w 3001680"/>
                <a:gd name="textAreaTop" fmla="*/ 0 h 1208520"/>
                <a:gd name="textAreaBottom" fmla="*/ 1211400 h 120852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2" name="Freeform 50"/>
            <p:cNvSpPr/>
            <p:nvPr/>
          </p:nvSpPr>
          <p:spPr>
            <a:xfrm>
              <a:off x="-11880" y="5284440"/>
              <a:ext cx="9141120" cy="1475640"/>
            </a:xfrm>
            <a:custGeom>
              <a:avLst/>
              <a:gdLst>
                <a:gd name="textAreaLeft" fmla="*/ 0 w 9141120"/>
                <a:gd name="textAreaRight" fmla="*/ 9144000 w 9141120"/>
                <a:gd name="textAreaTop" fmla="*/ 0 h 1475640"/>
                <a:gd name="textAreaBottom" fmla="*/ 1478520 h 147564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3" name="Freeform 51"/>
            <p:cNvSpPr/>
            <p:nvPr/>
          </p:nvSpPr>
          <p:spPr>
            <a:xfrm>
              <a:off x="2137680" y="5132160"/>
              <a:ext cx="6979680" cy="1717200"/>
            </a:xfrm>
            <a:custGeom>
              <a:avLst/>
              <a:gdLst>
                <a:gd name="textAreaLeft" fmla="*/ 0 w 6979680"/>
                <a:gd name="textAreaRight" fmla="*/ 6982560 w 6979680"/>
                <a:gd name="textAreaTop" fmla="*/ 0 h 1717200"/>
                <a:gd name="textAreaBottom" fmla="*/ 1720080 h 171720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4" name="Hexagon 52"/>
            <p:cNvSpPr/>
            <p:nvPr/>
          </p:nvSpPr>
          <p:spPr>
            <a:xfrm rot="1800000">
              <a:off x="2995560" y="285732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5" name="Hexagon 53"/>
            <p:cNvSpPr/>
            <p:nvPr/>
          </p:nvSpPr>
          <p:spPr>
            <a:xfrm rot="1800000">
              <a:off x="3719520" y="412416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6" name="Hexagon 54"/>
            <p:cNvSpPr/>
            <p:nvPr/>
          </p:nvSpPr>
          <p:spPr>
            <a:xfrm rot="1800000">
              <a:off x="3728880" y="159048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7" name="Hexagon 55"/>
            <p:cNvSpPr/>
            <p:nvPr/>
          </p:nvSpPr>
          <p:spPr>
            <a:xfrm rot="1800000">
              <a:off x="2976480" y="32364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8" name="Hexagon 56"/>
            <p:cNvSpPr/>
            <p:nvPr/>
          </p:nvSpPr>
          <p:spPr>
            <a:xfrm rot="1800000">
              <a:off x="4462200" y="538128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6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9" name="Freeform 57"/>
            <p:cNvSpPr/>
            <p:nvPr/>
          </p:nvSpPr>
          <p:spPr>
            <a:xfrm rot="1800000">
              <a:off x="-380160" y="4199400"/>
              <a:ext cx="1258560" cy="1385280"/>
            </a:xfrm>
            <a:custGeom>
              <a:avLst/>
              <a:gdLst>
                <a:gd name="textAreaLeft" fmla="*/ 0 w 1258560"/>
                <a:gd name="textAreaRight" fmla="*/ 1261440 w 1258560"/>
                <a:gd name="textAreaTop" fmla="*/ 0 h 1385280"/>
                <a:gd name="textAreaBottom" fmla="*/ 1388160 h 138528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0" name="Hexagon 58"/>
            <p:cNvSpPr/>
            <p:nvPr/>
          </p:nvSpPr>
          <p:spPr>
            <a:xfrm rot="1800000">
              <a:off x="23760" y="540036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1" name="Hexagon 59"/>
            <p:cNvSpPr/>
            <p:nvPr/>
          </p:nvSpPr>
          <p:spPr>
            <a:xfrm rot="1800000">
              <a:off x="52200" y="284760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2" name="Hexagon 60"/>
            <p:cNvSpPr/>
            <p:nvPr/>
          </p:nvSpPr>
          <p:spPr>
            <a:xfrm rot="1800000">
              <a:off x="776160" y="412416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3" name="Hexagon 61"/>
            <p:cNvSpPr/>
            <p:nvPr/>
          </p:nvSpPr>
          <p:spPr>
            <a:xfrm rot="1800000">
              <a:off x="1509480" y="540972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4" name="Hexagon 62"/>
            <p:cNvSpPr/>
            <p:nvPr/>
          </p:nvSpPr>
          <p:spPr>
            <a:xfrm rot="1800000">
              <a:off x="1528560" y="285732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5" name="Hexagon 63"/>
            <p:cNvSpPr/>
            <p:nvPr/>
          </p:nvSpPr>
          <p:spPr>
            <a:xfrm rot="1800000">
              <a:off x="795240" y="156168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6" name="Hexagon 64"/>
            <p:cNvSpPr/>
            <p:nvPr/>
          </p:nvSpPr>
          <p:spPr>
            <a:xfrm rot="1800000">
              <a:off x="6805440" y="414288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7" name="Hexagon 65"/>
            <p:cNvSpPr/>
            <p:nvPr/>
          </p:nvSpPr>
          <p:spPr>
            <a:xfrm rot="1800000">
              <a:off x="7548480" y="541944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8" name="Hexagon 66"/>
            <p:cNvSpPr/>
            <p:nvPr/>
          </p:nvSpPr>
          <p:spPr>
            <a:xfrm rot="1800000">
              <a:off x="7548480" y="286668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9" name="Freeform 67"/>
            <p:cNvSpPr/>
            <p:nvPr/>
          </p:nvSpPr>
          <p:spPr>
            <a:xfrm rot="1800000">
              <a:off x="8305560" y="4053600"/>
              <a:ext cx="1240560" cy="1385280"/>
            </a:xfrm>
            <a:custGeom>
              <a:avLst/>
              <a:gdLst>
                <a:gd name="textAreaLeft" fmla="*/ 0 w 1240560"/>
                <a:gd name="textAreaRight" fmla="*/ 1243440 w 1240560"/>
                <a:gd name="textAreaTop" fmla="*/ 0 h 1385280"/>
                <a:gd name="textAreaBottom" fmla="*/ 1388160 h 138528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0" name="Freeform 68"/>
            <p:cNvSpPr/>
            <p:nvPr/>
          </p:nvSpPr>
          <p:spPr>
            <a:xfrm rot="1800000">
              <a:off x="8305920" y="1509120"/>
              <a:ext cx="1239120" cy="1386000"/>
            </a:xfrm>
            <a:custGeom>
              <a:avLst/>
              <a:gdLst>
                <a:gd name="textAreaLeft" fmla="*/ 0 w 1239120"/>
                <a:gd name="textAreaRight" fmla="*/ 1242000 w 1239120"/>
                <a:gd name="textAreaTop" fmla="*/ 0 h 1386000"/>
                <a:gd name="textAreaBottom" fmla="*/ 1388880 h 138600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81" name="Rectangle 45"/>
          <p:cNvSpPr/>
          <p:nvPr/>
        </p:nvSpPr>
        <p:spPr>
          <a:xfrm>
            <a:off x="4561200" y="-21600"/>
            <a:ext cx="3676320" cy="6269040"/>
          </a:xfrm>
          <a:prstGeom prst="rect">
            <a:avLst/>
          </a:prstGeom>
          <a:solidFill>
            <a:srgbClr val="f5f5f5"/>
          </a:solidFill>
          <a:ln w="12600">
            <a:solidFill>
              <a:srgbClr val="74a51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  <a:ea typeface="DejaVu Sans"/>
            </a:endParaRPr>
          </a:p>
        </p:txBody>
      </p:sp>
      <p:sp>
        <p:nvSpPr>
          <p:cNvPr id="82" name="Rectangle 46"/>
          <p:cNvSpPr/>
          <p:nvPr/>
        </p:nvSpPr>
        <p:spPr>
          <a:xfrm>
            <a:off x="4649040" y="-21600"/>
            <a:ext cx="3502440" cy="2310120"/>
          </a:xfrm>
          <a:prstGeom prst="rect">
            <a:avLst/>
          </a:prstGeom>
          <a:solidFill>
            <a:schemeClr val="accent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  <a:ea typeface="DejaVu Sans"/>
            </a:endParaRPr>
          </a:p>
        </p:txBody>
      </p:sp>
      <p:sp>
        <p:nvSpPr>
          <p:cNvPr id="83" name="Rectangle 49"/>
          <p:cNvSpPr/>
          <p:nvPr/>
        </p:nvSpPr>
        <p:spPr>
          <a:xfrm>
            <a:off x="4650840" y="6088320"/>
            <a:ext cx="3502440" cy="7884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6720" bIns="3672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  <a:ea typeface="DejaVu Sans"/>
            </a:endParaRPr>
          </a:p>
        </p:txBody>
      </p:sp>
      <p:sp>
        <p:nvSpPr>
          <p:cNvPr id="84" name="Rectangle 88"/>
          <p:cNvSpPr/>
          <p:nvPr/>
        </p:nvSpPr>
        <p:spPr>
          <a:xfrm>
            <a:off x="4650840" y="6088320"/>
            <a:ext cx="3502440" cy="7884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6720" bIns="3672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  <a:ea typeface="DejaVu Sans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ftr" idx="1"/>
          </p:nvPr>
        </p:nvSpPr>
        <p:spPr>
          <a:xfrm>
            <a:off x="5303520" y="5720040"/>
            <a:ext cx="282888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2"/>
          </p:nvPr>
        </p:nvSpPr>
        <p:spPr>
          <a:xfrm>
            <a:off x="4649040" y="5720040"/>
            <a:ext cx="64080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FC1EAAE-08CB-4103-A52E-BA4EE2D369E2}" type="slidenum">
              <a:rPr b="0" lang="pt-BR" sz="1200" spc="-1" strike="noStrike">
                <a:solidFill>
                  <a:schemeClr val="accent1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3"/>
          </p:nvPr>
        </p:nvSpPr>
        <p:spPr>
          <a:xfrm>
            <a:off x="4738680" y="1516680"/>
            <a:ext cx="2130840" cy="74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</a:t>
            </a: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editar o </a:t>
            </a: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formato do </a:t>
            </a: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41"/>
          <p:cNvGrpSpPr/>
          <p:nvPr/>
        </p:nvGrpSpPr>
        <p:grpSpPr>
          <a:xfrm>
            <a:off x="-564840" y="0"/>
            <a:ext cx="10451880" cy="7111440"/>
            <a:chOff x="-564840" y="0"/>
            <a:chExt cx="10451880" cy="7111440"/>
          </a:xfrm>
        </p:grpSpPr>
        <p:grpSp>
          <p:nvGrpSpPr>
            <p:cNvPr id="127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28" name="Group 4"/>
              <p:cNvGrpSpPr/>
              <p:nvPr/>
            </p:nvGrpSpPr>
            <p:grpSpPr>
              <a:xfrm>
                <a:off x="77760" y="0"/>
                <a:ext cx="2511720" cy="6855120"/>
                <a:chOff x="77760" y="0"/>
                <a:chExt cx="2511720" cy="6855120"/>
              </a:xfrm>
            </p:grpSpPr>
            <p:sp>
              <p:nvSpPr>
                <p:cNvPr id="129" name="Rectangle 112"/>
                <p:cNvSpPr/>
                <p:nvPr/>
              </p:nvSpPr>
              <p:spPr>
                <a:xfrm>
                  <a:off x="992160" y="0"/>
                  <a:ext cx="1597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0" name="Rectangle 2"/>
                <p:cNvSpPr/>
                <p:nvPr/>
              </p:nvSpPr>
              <p:spPr>
                <a:xfrm>
                  <a:off x="77760" y="0"/>
                  <a:ext cx="454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1" name="Rectangle 3"/>
                <p:cNvSpPr/>
                <p:nvPr/>
              </p:nvSpPr>
              <p:spPr>
                <a:xfrm>
                  <a:off x="306360" y="0"/>
                  <a:ext cx="75924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32" name="Group 5"/>
              <p:cNvGrpSpPr/>
              <p:nvPr/>
            </p:nvGrpSpPr>
            <p:grpSpPr>
              <a:xfrm>
                <a:off x="500400" y="0"/>
                <a:ext cx="2511720" cy="6855120"/>
                <a:chOff x="500400" y="0"/>
                <a:chExt cx="2511720" cy="6855120"/>
              </a:xfrm>
            </p:grpSpPr>
            <p:sp>
              <p:nvSpPr>
                <p:cNvPr id="133" name="Rectangle 109"/>
                <p:cNvSpPr/>
                <p:nvPr/>
              </p:nvSpPr>
              <p:spPr>
                <a:xfrm>
                  <a:off x="1414800" y="0"/>
                  <a:ext cx="1597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4" name="Rectangle 110"/>
                <p:cNvSpPr/>
                <p:nvPr/>
              </p:nvSpPr>
              <p:spPr>
                <a:xfrm>
                  <a:off x="500400" y="0"/>
                  <a:ext cx="454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5" name="Rectangle 111"/>
                <p:cNvSpPr/>
                <p:nvPr/>
              </p:nvSpPr>
              <p:spPr>
                <a:xfrm>
                  <a:off x="729000" y="0"/>
                  <a:ext cx="75924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36" name="Group 9"/>
              <p:cNvGrpSpPr/>
              <p:nvPr/>
            </p:nvGrpSpPr>
            <p:grpSpPr>
              <a:xfrm>
                <a:off x="6710040" y="2880"/>
                <a:ext cx="2511720" cy="6855120"/>
                <a:chOff x="6710040" y="2880"/>
                <a:chExt cx="2511720" cy="6855120"/>
              </a:xfrm>
            </p:grpSpPr>
            <p:sp>
              <p:nvSpPr>
                <p:cNvPr id="137" name="Rectangle 106"/>
                <p:cNvSpPr/>
                <p:nvPr/>
              </p:nvSpPr>
              <p:spPr>
                <a:xfrm rot="10800000">
                  <a:off x="6710040" y="2880"/>
                  <a:ext cx="1597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8" name="Rectangle 107"/>
                <p:cNvSpPr/>
                <p:nvPr/>
              </p:nvSpPr>
              <p:spPr>
                <a:xfrm rot="10800000">
                  <a:off x="8767440" y="2880"/>
                  <a:ext cx="45432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9" name="Rectangle 108"/>
                <p:cNvSpPr/>
                <p:nvPr/>
              </p:nvSpPr>
              <p:spPr>
                <a:xfrm rot="10800000">
                  <a:off x="8233920" y="2880"/>
                  <a:ext cx="759240" cy="685512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40" name="Rectangle 103"/>
              <p:cNvSpPr/>
              <p:nvPr/>
            </p:nvSpPr>
            <p:spPr>
              <a:xfrm>
                <a:off x="3887640" y="0"/>
                <a:ext cx="2816640" cy="685512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rgbClr val="ffffff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41" name="Rectangle 104"/>
              <p:cNvSpPr/>
              <p:nvPr/>
            </p:nvSpPr>
            <p:spPr>
              <a:xfrm>
                <a:off x="2973240" y="0"/>
                <a:ext cx="454320" cy="685512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rgbClr val="ffffff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42" name="Rectangle 105"/>
              <p:cNvSpPr/>
              <p:nvPr/>
            </p:nvSpPr>
            <p:spPr>
              <a:xfrm>
                <a:off x="3201840" y="0"/>
                <a:ext cx="759240" cy="685512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rgbClr val="ffffff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43" name="Freeform 43"/>
            <p:cNvSpPr/>
            <p:nvPr/>
          </p:nvSpPr>
          <p:spPr>
            <a:xfrm>
              <a:off x="65880" y="5034960"/>
              <a:ext cx="9141120" cy="1172880"/>
            </a:xfrm>
            <a:custGeom>
              <a:avLst/>
              <a:gdLst>
                <a:gd name="textAreaLeft" fmla="*/ 0 w 9141120"/>
                <a:gd name="textAreaRight" fmla="*/ 9144000 w 9141120"/>
                <a:gd name="textAreaTop" fmla="*/ 0 h 1172880"/>
                <a:gd name="textAreaBottom" fmla="*/ 1175760 h 117288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4" name="Freeform 44"/>
            <p:cNvSpPr/>
            <p:nvPr/>
          </p:nvSpPr>
          <p:spPr>
            <a:xfrm>
              <a:off x="65880" y="3467520"/>
              <a:ext cx="9141120" cy="887760"/>
            </a:xfrm>
            <a:custGeom>
              <a:avLst/>
              <a:gdLst>
                <a:gd name="textAreaLeft" fmla="*/ 0 w 9141120"/>
                <a:gd name="textAreaRight" fmla="*/ 9144000 w 9141120"/>
                <a:gd name="textAreaTop" fmla="*/ 0 h 887760"/>
                <a:gd name="textAreaBottom" fmla="*/ 890640 h 88776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5" name="Freeform 45"/>
            <p:cNvSpPr/>
            <p:nvPr/>
          </p:nvSpPr>
          <p:spPr>
            <a:xfrm>
              <a:off x="54000" y="5640840"/>
              <a:ext cx="3001680" cy="1208520"/>
            </a:xfrm>
            <a:custGeom>
              <a:avLst/>
              <a:gdLst>
                <a:gd name="textAreaLeft" fmla="*/ 0 w 3001680"/>
                <a:gd name="textAreaRight" fmla="*/ 3004560 w 3001680"/>
                <a:gd name="textAreaTop" fmla="*/ 0 h 1208520"/>
                <a:gd name="textAreaBottom" fmla="*/ 1211400 h 120852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6" name="Freeform 46"/>
            <p:cNvSpPr/>
            <p:nvPr/>
          </p:nvSpPr>
          <p:spPr>
            <a:xfrm>
              <a:off x="65880" y="5284440"/>
              <a:ext cx="9141120" cy="1475640"/>
            </a:xfrm>
            <a:custGeom>
              <a:avLst/>
              <a:gdLst>
                <a:gd name="textAreaLeft" fmla="*/ 0 w 9141120"/>
                <a:gd name="textAreaRight" fmla="*/ 9144000 w 9141120"/>
                <a:gd name="textAreaTop" fmla="*/ 0 h 1475640"/>
                <a:gd name="textAreaBottom" fmla="*/ 1478520 h 147564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7" name="Freeform 48"/>
            <p:cNvSpPr/>
            <p:nvPr/>
          </p:nvSpPr>
          <p:spPr>
            <a:xfrm>
              <a:off x="2215080" y="5132160"/>
              <a:ext cx="6979680" cy="1717200"/>
            </a:xfrm>
            <a:custGeom>
              <a:avLst/>
              <a:gdLst>
                <a:gd name="textAreaLeft" fmla="*/ 0 w 6979680"/>
                <a:gd name="textAreaRight" fmla="*/ 6982560 w 6979680"/>
                <a:gd name="textAreaTop" fmla="*/ 0 h 1717200"/>
                <a:gd name="textAreaBottom" fmla="*/ 1720080 h 171720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8" name="Hexagon 49"/>
            <p:cNvSpPr/>
            <p:nvPr/>
          </p:nvSpPr>
          <p:spPr>
            <a:xfrm rot="1800000">
              <a:off x="3072960" y="285732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9" name="Hexagon 50"/>
            <p:cNvSpPr/>
            <p:nvPr/>
          </p:nvSpPr>
          <p:spPr>
            <a:xfrm rot="1800000">
              <a:off x="3796920" y="412416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0" name="Hexagon 51"/>
            <p:cNvSpPr/>
            <p:nvPr/>
          </p:nvSpPr>
          <p:spPr>
            <a:xfrm rot="1800000">
              <a:off x="3806640" y="159048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1" name="Hexagon 52"/>
            <p:cNvSpPr/>
            <p:nvPr/>
          </p:nvSpPr>
          <p:spPr>
            <a:xfrm rot="1800000">
              <a:off x="3053880" y="32364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2" name="Hexagon 53"/>
            <p:cNvSpPr/>
            <p:nvPr/>
          </p:nvSpPr>
          <p:spPr>
            <a:xfrm rot="1800000">
              <a:off x="4539960" y="538128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6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3" name="Freeform 54"/>
            <p:cNvSpPr/>
            <p:nvPr/>
          </p:nvSpPr>
          <p:spPr>
            <a:xfrm rot="1800000">
              <a:off x="-302760" y="4199400"/>
              <a:ext cx="1258560" cy="1385280"/>
            </a:xfrm>
            <a:custGeom>
              <a:avLst/>
              <a:gdLst>
                <a:gd name="textAreaLeft" fmla="*/ 0 w 1258560"/>
                <a:gd name="textAreaRight" fmla="*/ 1261440 w 1258560"/>
                <a:gd name="textAreaTop" fmla="*/ 0 h 1385280"/>
                <a:gd name="textAreaBottom" fmla="*/ 1388160 h 138528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4" name="Hexagon 55"/>
            <p:cNvSpPr/>
            <p:nvPr/>
          </p:nvSpPr>
          <p:spPr>
            <a:xfrm rot="1800000">
              <a:off x="101160" y="540036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5" name="Hexagon 56"/>
            <p:cNvSpPr/>
            <p:nvPr/>
          </p:nvSpPr>
          <p:spPr>
            <a:xfrm rot="1800000">
              <a:off x="129960" y="284760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6" name="Hexagon 57"/>
            <p:cNvSpPr/>
            <p:nvPr/>
          </p:nvSpPr>
          <p:spPr>
            <a:xfrm rot="1800000">
              <a:off x="853560" y="412416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7" name="Hexagon 58"/>
            <p:cNvSpPr/>
            <p:nvPr/>
          </p:nvSpPr>
          <p:spPr>
            <a:xfrm rot="1800000">
              <a:off x="1587240" y="540972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8" name="Hexagon 59"/>
            <p:cNvSpPr/>
            <p:nvPr/>
          </p:nvSpPr>
          <p:spPr>
            <a:xfrm rot="1800000">
              <a:off x="1606320" y="285732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9" name="Hexagon 94"/>
            <p:cNvSpPr/>
            <p:nvPr/>
          </p:nvSpPr>
          <p:spPr>
            <a:xfrm rot="1800000">
              <a:off x="872640" y="156168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0" name="Hexagon 95"/>
            <p:cNvSpPr/>
            <p:nvPr/>
          </p:nvSpPr>
          <p:spPr>
            <a:xfrm rot="1800000">
              <a:off x="6883200" y="414288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1" name="Hexagon 96"/>
            <p:cNvSpPr/>
            <p:nvPr/>
          </p:nvSpPr>
          <p:spPr>
            <a:xfrm rot="1800000">
              <a:off x="7625880" y="541944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2" name="Hexagon 97"/>
            <p:cNvSpPr/>
            <p:nvPr/>
          </p:nvSpPr>
          <p:spPr>
            <a:xfrm rot="1800000">
              <a:off x="7625880" y="2866680"/>
              <a:ext cx="1598400" cy="13852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3" name="Freeform 98"/>
            <p:cNvSpPr/>
            <p:nvPr/>
          </p:nvSpPr>
          <p:spPr>
            <a:xfrm rot="1800000">
              <a:off x="8383320" y="4053600"/>
              <a:ext cx="1240560" cy="1385280"/>
            </a:xfrm>
            <a:custGeom>
              <a:avLst/>
              <a:gdLst>
                <a:gd name="textAreaLeft" fmla="*/ 0 w 1240560"/>
                <a:gd name="textAreaRight" fmla="*/ 1243440 w 1240560"/>
                <a:gd name="textAreaTop" fmla="*/ 0 h 1385280"/>
                <a:gd name="textAreaBottom" fmla="*/ 1388160 h 138528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4" name="Freeform 99"/>
            <p:cNvSpPr/>
            <p:nvPr/>
          </p:nvSpPr>
          <p:spPr>
            <a:xfrm rot="1800000">
              <a:off x="8383320" y="1509120"/>
              <a:ext cx="1239120" cy="1386000"/>
            </a:xfrm>
            <a:custGeom>
              <a:avLst/>
              <a:gdLst>
                <a:gd name="textAreaLeft" fmla="*/ 0 w 1239120"/>
                <a:gd name="textAreaRight" fmla="*/ 1242000 w 1239120"/>
                <a:gd name="textAreaTop" fmla="*/ 0 h 1386000"/>
                <a:gd name="textAreaBottom" fmla="*/ 1388880 h 138600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65" name="Rectangle 65"/>
          <p:cNvSpPr/>
          <p:nvPr/>
        </p:nvSpPr>
        <p:spPr>
          <a:xfrm>
            <a:off x="457200" y="333360"/>
            <a:ext cx="8226720" cy="61826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  <a:ea typeface="DejaVu Sans"/>
            </a:endParaRPr>
          </a:p>
        </p:txBody>
      </p:sp>
      <p:sp>
        <p:nvSpPr>
          <p:cNvPr id="166" name="Rectangle 69"/>
          <p:cNvSpPr/>
          <p:nvPr/>
        </p:nvSpPr>
        <p:spPr>
          <a:xfrm>
            <a:off x="4561200" y="-21600"/>
            <a:ext cx="3676320" cy="696240"/>
          </a:xfrm>
          <a:prstGeom prst="rect">
            <a:avLst/>
          </a:prstGeom>
          <a:solidFill>
            <a:srgbClr val="f5f5f5"/>
          </a:solidFill>
          <a:ln w="12600">
            <a:solidFill>
              <a:srgbClr val="74a51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  <a:ea typeface="DejaVu Sans"/>
            </a:endParaRPr>
          </a:p>
        </p:txBody>
      </p:sp>
      <p:sp>
        <p:nvSpPr>
          <p:cNvPr id="167" name="Rectangle 70"/>
          <p:cNvSpPr/>
          <p:nvPr/>
        </p:nvSpPr>
        <p:spPr>
          <a:xfrm>
            <a:off x="4649040" y="-21600"/>
            <a:ext cx="3502440" cy="621000"/>
          </a:xfrm>
          <a:prstGeom prst="rect">
            <a:avLst/>
          </a:prstGeom>
          <a:solidFill>
            <a:schemeClr val="accent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  <a:ea typeface="DejaVu Sans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ftr" idx="4"/>
          </p:nvPr>
        </p:nvSpPr>
        <p:spPr>
          <a:xfrm>
            <a:off x="4641480" y="5852160"/>
            <a:ext cx="349920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ldNum" idx="5"/>
          </p:nvPr>
        </p:nvSpPr>
        <p:spPr>
          <a:xfrm>
            <a:off x="4649040" y="224640"/>
            <a:ext cx="13291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B113445-0CD8-44CF-A258-9CAA9CDFECC6}" type="slidenum">
              <a:rPr b="0" lang="pt-BR" sz="1200" spc="-1" strike="noStrike">
                <a:solidFill>
                  <a:srgbClr val="fefefe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dt" idx="6"/>
          </p:nvPr>
        </p:nvSpPr>
        <p:spPr>
          <a:xfrm>
            <a:off x="5997240" y="22464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41"/>
          <p:cNvGrpSpPr/>
          <p:nvPr/>
        </p:nvGrpSpPr>
        <p:grpSpPr>
          <a:xfrm>
            <a:off x="-565560" y="0"/>
            <a:ext cx="10453320" cy="7112160"/>
            <a:chOff x="-565560" y="0"/>
            <a:chExt cx="10453320" cy="7112160"/>
          </a:xfrm>
        </p:grpSpPr>
        <p:grpSp>
          <p:nvGrpSpPr>
            <p:cNvPr id="210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211" name="Group 4"/>
              <p:cNvGrpSpPr/>
              <p:nvPr/>
            </p:nvGrpSpPr>
            <p:grpSpPr>
              <a:xfrm>
                <a:off x="77760" y="0"/>
                <a:ext cx="2512080" cy="6855480"/>
                <a:chOff x="77760" y="0"/>
                <a:chExt cx="2512080" cy="6855480"/>
              </a:xfrm>
            </p:grpSpPr>
            <p:sp>
              <p:nvSpPr>
                <p:cNvPr id="212" name="Rectangle 112"/>
                <p:cNvSpPr/>
                <p:nvPr/>
              </p:nvSpPr>
              <p:spPr>
                <a:xfrm>
                  <a:off x="992160" y="0"/>
                  <a:ext cx="1597680" cy="685548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13" name="Rectangle 2"/>
                <p:cNvSpPr/>
                <p:nvPr/>
              </p:nvSpPr>
              <p:spPr>
                <a:xfrm>
                  <a:off x="77760" y="0"/>
                  <a:ext cx="454680" cy="685548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14" name="Rectangle 3"/>
                <p:cNvSpPr/>
                <p:nvPr/>
              </p:nvSpPr>
              <p:spPr>
                <a:xfrm>
                  <a:off x="306360" y="0"/>
                  <a:ext cx="759600" cy="685548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215" name="Group 5"/>
              <p:cNvGrpSpPr/>
              <p:nvPr/>
            </p:nvGrpSpPr>
            <p:grpSpPr>
              <a:xfrm>
                <a:off x="500400" y="0"/>
                <a:ext cx="2512080" cy="6855480"/>
                <a:chOff x="500400" y="0"/>
                <a:chExt cx="2512080" cy="6855480"/>
              </a:xfrm>
            </p:grpSpPr>
            <p:sp>
              <p:nvSpPr>
                <p:cNvPr id="216" name="Rectangle 109"/>
                <p:cNvSpPr/>
                <p:nvPr/>
              </p:nvSpPr>
              <p:spPr>
                <a:xfrm>
                  <a:off x="1414800" y="0"/>
                  <a:ext cx="1597680" cy="685548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17" name="Rectangle 110"/>
                <p:cNvSpPr/>
                <p:nvPr/>
              </p:nvSpPr>
              <p:spPr>
                <a:xfrm>
                  <a:off x="500400" y="0"/>
                  <a:ext cx="454680" cy="685548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18" name="Rectangle 111"/>
                <p:cNvSpPr/>
                <p:nvPr/>
              </p:nvSpPr>
              <p:spPr>
                <a:xfrm>
                  <a:off x="729000" y="0"/>
                  <a:ext cx="759600" cy="685548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219" name="Group 9"/>
              <p:cNvGrpSpPr/>
              <p:nvPr/>
            </p:nvGrpSpPr>
            <p:grpSpPr>
              <a:xfrm>
                <a:off x="6709680" y="2520"/>
                <a:ext cx="2512080" cy="6855480"/>
                <a:chOff x="6709680" y="2520"/>
                <a:chExt cx="2512080" cy="6855480"/>
              </a:xfrm>
            </p:grpSpPr>
            <p:sp>
              <p:nvSpPr>
                <p:cNvPr id="220" name="Rectangle 106"/>
                <p:cNvSpPr/>
                <p:nvPr/>
              </p:nvSpPr>
              <p:spPr>
                <a:xfrm rot="10800000">
                  <a:off x="6709680" y="2520"/>
                  <a:ext cx="1597680" cy="685548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21" name="Rectangle 107"/>
                <p:cNvSpPr/>
                <p:nvPr/>
              </p:nvSpPr>
              <p:spPr>
                <a:xfrm rot="10800000">
                  <a:off x="8767080" y="2520"/>
                  <a:ext cx="454680" cy="685548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22" name="Rectangle 108"/>
                <p:cNvSpPr/>
                <p:nvPr/>
              </p:nvSpPr>
              <p:spPr>
                <a:xfrm rot="10800000">
                  <a:off x="8233560" y="2520"/>
                  <a:ext cx="759600" cy="685548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rgbClr val="ffffff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223" name="Rectangle 103"/>
              <p:cNvSpPr/>
              <p:nvPr/>
            </p:nvSpPr>
            <p:spPr>
              <a:xfrm>
                <a:off x="3887640" y="0"/>
                <a:ext cx="2817000" cy="685548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rgbClr val="ffffff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224" name="Rectangle 104"/>
              <p:cNvSpPr/>
              <p:nvPr/>
            </p:nvSpPr>
            <p:spPr>
              <a:xfrm>
                <a:off x="2973240" y="0"/>
                <a:ext cx="454680" cy="685548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rgbClr val="ffffff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225" name="Rectangle 105"/>
              <p:cNvSpPr/>
              <p:nvPr/>
            </p:nvSpPr>
            <p:spPr>
              <a:xfrm>
                <a:off x="3201840" y="0"/>
                <a:ext cx="759600" cy="685548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rgbClr val="ffffff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226" name="Freeform 43"/>
            <p:cNvSpPr/>
            <p:nvPr/>
          </p:nvSpPr>
          <p:spPr>
            <a:xfrm>
              <a:off x="65880" y="5034960"/>
              <a:ext cx="9141480" cy="1173240"/>
            </a:xfrm>
            <a:custGeom>
              <a:avLst/>
              <a:gdLst>
                <a:gd name="textAreaLeft" fmla="*/ 0 w 9141480"/>
                <a:gd name="textAreaRight" fmla="*/ 9144000 w 9141480"/>
                <a:gd name="textAreaTop" fmla="*/ 0 h 1173240"/>
                <a:gd name="textAreaBottom" fmla="*/ 1175760 h 117324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27" name="Freeform 44"/>
            <p:cNvSpPr/>
            <p:nvPr/>
          </p:nvSpPr>
          <p:spPr>
            <a:xfrm>
              <a:off x="65880" y="3467520"/>
              <a:ext cx="9141480" cy="888120"/>
            </a:xfrm>
            <a:custGeom>
              <a:avLst/>
              <a:gdLst>
                <a:gd name="textAreaLeft" fmla="*/ 0 w 9141480"/>
                <a:gd name="textAreaRight" fmla="*/ 9144000 w 9141480"/>
                <a:gd name="textAreaTop" fmla="*/ 0 h 888120"/>
                <a:gd name="textAreaBottom" fmla="*/ 890640 h 88812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28" name="Freeform 45"/>
            <p:cNvSpPr/>
            <p:nvPr/>
          </p:nvSpPr>
          <p:spPr>
            <a:xfrm>
              <a:off x="54000" y="5640840"/>
              <a:ext cx="3002040" cy="1208880"/>
            </a:xfrm>
            <a:custGeom>
              <a:avLst/>
              <a:gdLst>
                <a:gd name="textAreaLeft" fmla="*/ 0 w 3002040"/>
                <a:gd name="textAreaRight" fmla="*/ 3004560 w 3002040"/>
                <a:gd name="textAreaTop" fmla="*/ 0 h 1208880"/>
                <a:gd name="textAreaBottom" fmla="*/ 1211400 h 120888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29" name="Freeform 46"/>
            <p:cNvSpPr/>
            <p:nvPr/>
          </p:nvSpPr>
          <p:spPr>
            <a:xfrm>
              <a:off x="65880" y="5284440"/>
              <a:ext cx="9141480" cy="1476000"/>
            </a:xfrm>
            <a:custGeom>
              <a:avLst/>
              <a:gdLst>
                <a:gd name="textAreaLeft" fmla="*/ 0 w 9141480"/>
                <a:gd name="textAreaRight" fmla="*/ 9144000 w 9141480"/>
                <a:gd name="textAreaTop" fmla="*/ 0 h 1476000"/>
                <a:gd name="textAreaBottom" fmla="*/ 1478520 h 147600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30" name="Freeform 48"/>
            <p:cNvSpPr/>
            <p:nvPr/>
          </p:nvSpPr>
          <p:spPr>
            <a:xfrm>
              <a:off x="2215080" y="5132160"/>
              <a:ext cx="6980040" cy="1717560"/>
            </a:xfrm>
            <a:custGeom>
              <a:avLst/>
              <a:gdLst>
                <a:gd name="textAreaLeft" fmla="*/ 0 w 6980040"/>
                <a:gd name="textAreaRight" fmla="*/ 6982560 w 6980040"/>
                <a:gd name="textAreaTop" fmla="*/ 0 h 1717560"/>
                <a:gd name="textAreaBottom" fmla="*/ 1720080 h 171756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31" name="Hexagon 49"/>
            <p:cNvSpPr/>
            <p:nvPr/>
          </p:nvSpPr>
          <p:spPr>
            <a:xfrm rot="1800000">
              <a:off x="3072960" y="2857320"/>
              <a:ext cx="1598760" cy="138564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32" name="Hexagon 50"/>
            <p:cNvSpPr/>
            <p:nvPr/>
          </p:nvSpPr>
          <p:spPr>
            <a:xfrm rot="1800000">
              <a:off x="3796920" y="4124160"/>
              <a:ext cx="1598760" cy="138564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33" name="Hexagon 51"/>
            <p:cNvSpPr/>
            <p:nvPr/>
          </p:nvSpPr>
          <p:spPr>
            <a:xfrm rot="1800000">
              <a:off x="3806640" y="1590480"/>
              <a:ext cx="1598760" cy="138564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34" name="Hexagon 52"/>
            <p:cNvSpPr/>
            <p:nvPr/>
          </p:nvSpPr>
          <p:spPr>
            <a:xfrm rot="1800000">
              <a:off x="3053880" y="323640"/>
              <a:ext cx="1598760" cy="138564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35" name="Hexagon 53"/>
            <p:cNvSpPr/>
            <p:nvPr/>
          </p:nvSpPr>
          <p:spPr>
            <a:xfrm rot="1800000">
              <a:off x="4539960" y="5381280"/>
              <a:ext cx="1598760" cy="138564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6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36" name="Freeform 54"/>
            <p:cNvSpPr/>
            <p:nvPr/>
          </p:nvSpPr>
          <p:spPr>
            <a:xfrm rot="1800000">
              <a:off x="-303120" y="4199400"/>
              <a:ext cx="1258920" cy="1385640"/>
            </a:xfrm>
            <a:custGeom>
              <a:avLst/>
              <a:gdLst>
                <a:gd name="textAreaLeft" fmla="*/ 0 w 1258920"/>
                <a:gd name="textAreaRight" fmla="*/ 1261440 w 1258920"/>
                <a:gd name="textAreaTop" fmla="*/ 0 h 1385640"/>
                <a:gd name="textAreaBottom" fmla="*/ 1388160 h 138564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37" name="Hexagon 55"/>
            <p:cNvSpPr/>
            <p:nvPr/>
          </p:nvSpPr>
          <p:spPr>
            <a:xfrm rot="1800000">
              <a:off x="101160" y="5400360"/>
              <a:ext cx="1598760" cy="138564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38" name="Hexagon 56"/>
            <p:cNvSpPr/>
            <p:nvPr/>
          </p:nvSpPr>
          <p:spPr>
            <a:xfrm rot="1800000">
              <a:off x="129960" y="2847600"/>
              <a:ext cx="1598760" cy="138564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39" name="Hexagon 57"/>
            <p:cNvSpPr/>
            <p:nvPr/>
          </p:nvSpPr>
          <p:spPr>
            <a:xfrm rot="1800000">
              <a:off x="853560" y="4124160"/>
              <a:ext cx="1598760" cy="138564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40" name="Hexagon 58"/>
            <p:cNvSpPr/>
            <p:nvPr/>
          </p:nvSpPr>
          <p:spPr>
            <a:xfrm rot="1800000">
              <a:off x="1587240" y="5409720"/>
              <a:ext cx="1598760" cy="138564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41" name="Hexagon 59"/>
            <p:cNvSpPr/>
            <p:nvPr/>
          </p:nvSpPr>
          <p:spPr>
            <a:xfrm rot="1800000">
              <a:off x="1606320" y="2857320"/>
              <a:ext cx="1598760" cy="138564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42" name="Hexagon 94"/>
            <p:cNvSpPr/>
            <p:nvPr/>
          </p:nvSpPr>
          <p:spPr>
            <a:xfrm rot="1800000">
              <a:off x="872640" y="1561680"/>
              <a:ext cx="1598760" cy="138564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43" name="Hexagon 95"/>
            <p:cNvSpPr/>
            <p:nvPr/>
          </p:nvSpPr>
          <p:spPr>
            <a:xfrm rot="1800000">
              <a:off x="6883200" y="4142880"/>
              <a:ext cx="1598760" cy="138564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44" name="Hexagon 96"/>
            <p:cNvSpPr/>
            <p:nvPr/>
          </p:nvSpPr>
          <p:spPr>
            <a:xfrm rot="1800000">
              <a:off x="7625880" y="5419440"/>
              <a:ext cx="1598760" cy="138564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45" name="Hexagon 97"/>
            <p:cNvSpPr/>
            <p:nvPr/>
          </p:nvSpPr>
          <p:spPr>
            <a:xfrm rot="1800000">
              <a:off x="7625880" y="2866680"/>
              <a:ext cx="1598760" cy="138564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46" name="Freeform 98"/>
            <p:cNvSpPr/>
            <p:nvPr/>
          </p:nvSpPr>
          <p:spPr>
            <a:xfrm rot="1800000">
              <a:off x="8383320" y="4053960"/>
              <a:ext cx="1240920" cy="1385640"/>
            </a:xfrm>
            <a:custGeom>
              <a:avLst/>
              <a:gdLst>
                <a:gd name="textAreaLeft" fmla="*/ 0 w 1240920"/>
                <a:gd name="textAreaRight" fmla="*/ 1243440 w 1240920"/>
                <a:gd name="textAreaTop" fmla="*/ 0 h 1385640"/>
                <a:gd name="textAreaBottom" fmla="*/ 1388160 h 138564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47" name="Freeform 99"/>
            <p:cNvSpPr/>
            <p:nvPr/>
          </p:nvSpPr>
          <p:spPr>
            <a:xfrm rot="1800000">
              <a:off x="8383680" y="1509480"/>
              <a:ext cx="1239480" cy="1386360"/>
            </a:xfrm>
            <a:custGeom>
              <a:avLst/>
              <a:gdLst>
                <a:gd name="textAreaLeft" fmla="*/ 0 w 1239480"/>
                <a:gd name="textAreaRight" fmla="*/ 1242000 w 1239480"/>
                <a:gd name="textAreaTop" fmla="*/ 0 h 1386360"/>
                <a:gd name="textAreaBottom" fmla="*/ 1388880 h 138636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600"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ffffff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248" name="Rectangle 65"/>
          <p:cNvSpPr/>
          <p:nvPr/>
        </p:nvSpPr>
        <p:spPr>
          <a:xfrm>
            <a:off x="457200" y="333360"/>
            <a:ext cx="8227080" cy="61830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  <a:ea typeface="DejaVu Sans"/>
            </a:endParaRPr>
          </a:p>
        </p:txBody>
      </p:sp>
      <p:sp>
        <p:nvSpPr>
          <p:cNvPr id="249" name="Rectangle 69"/>
          <p:cNvSpPr/>
          <p:nvPr/>
        </p:nvSpPr>
        <p:spPr>
          <a:xfrm>
            <a:off x="4561200" y="-21600"/>
            <a:ext cx="3676680" cy="696600"/>
          </a:xfrm>
          <a:prstGeom prst="rect">
            <a:avLst/>
          </a:prstGeom>
          <a:solidFill>
            <a:srgbClr val="f5f5f5"/>
          </a:solidFill>
          <a:ln w="12600">
            <a:solidFill>
              <a:srgbClr val="74a51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  <a:ea typeface="DejaVu Sans"/>
            </a:endParaRPr>
          </a:p>
        </p:txBody>
      </p:sp>
      <p:sp>
        <p:nvSpPr>
          <p:cNvPr id="250" name="Rectangle 70"/>
          <p:cNvSpPr/>
          <p:nvPr/>
        </p:nvSpPr>
        <p:spPr>
          <a:xfrm>
            <a:off x="4649040" y="-21600"/>
            <a:ext cx="3502800" cy="621360"/>
          </a:xfrm>
          <a:prstGeom prst="rect">
            <a:avLst/>
          </a:prstGeom>
          <a:solidFill>
            <a:schemeClr val="accent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  <a:ea typeface="DejaVu Sans"/>
            </a:endParaRPr>
          </a:p>
        </p:txBody>
      </p:sp>
      <p:sp>
        <p:nvSpPr>
          <p:cNvPr id="251" name="PlaceHolder 1"/>
          <p:cNvSpPr>
            <a:spLocks noGrp="1"/>
          </p:cNvSpPr>
          <p:nvPr>
            <p:ph type="ftr" idx="7"/>
          </p:nvPr>
        </p:nvSpPr>
        <p:spPr>
          <a:xfrm>
            <a:off x="4641480" y="5852160"/>
            <a:ext cx="349956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ldNum" idx="8"/>
          </p:nvPr>
        </p:nvSpPr>
        <p:spPr>
          <a:xfrm>
            <a:off x="4649040" y="224640"/>
            <a:ext cx="13294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04E61B4-52A2-46AD-8F86-35CC40482CFD}" type="slidenum">
              <a:rPr b="0" lang="pt-BR" sz="1200" spc="-1" strike="noStrike">
                <a:solidFill>
                  <a:srgbClr val="fefefe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dt" idx="9"/>
          </p:nvPr>
        </p:nvSpPr>
        <p:spPr>
          <a:xfrm>
            <a:off x="5997240" y="22464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580000" y="90360"/>
            <a:ext cx="2661480" cy="112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1200"/>
            </a:br>
            <a:br>
              <a:rPr sz="1200"/>
            </a:b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ubTitle"/>
          </p:nvPr>
        </p:nvSpPr>
        <p:spPr>
          <a:xfrm>
            <a:off x="4683240" y="1434960"/>
            <a:ext cx="3416400" cy="11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t-BR" sz="1600" spc="-1" strike="noStrike">
                <a:solidFill>
                  <a:srgbClr val="ffffff"/>
                </a:solidFill>
                <a:latin typeface="Bahnschrift Light"/>
              </a:rPr>
              <a:t>Fundamentos do Trabalho Científico 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t-BR" sz="1600" spc="-1" strike="noStrike">
                <a:solidFill>
                  <a:srgbClr val="ffffff"/>
                </a:solidFill>
                <a:latin typeface="Bahnschrift Light"/>
              </a:rPr>
              <a:t>VAP7522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Subtítulo 2"/>
          <p:cNvSpPr/>
          <p:nvPr/>
        </p:nvSpPr>
        <p:spPr>
          <a:xfrm>
            <a:off x="4644000" y="2338920"/>
            <a:ext cx="3597480" cy="36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t-BR" sz="2400" spc="-1" strike="noStrike" cap="small">
                <a:solidFill>
                  <a:srgbClr val="424242"/>
                </a:solidFill>
                <a:latin typeface="Gentium Basic"/>
                <a:ea typeface="DejaVu Sans"/>
              </a:rPr>
              <a:t>Aula 1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t-BR" sz="1600" spc="-1" strike="noStrike" cap="small">
                <a:solidFill>
                  <a:srgbClr val="424242"/>
                </a:solidFill>
                <a:latin typeface="Gentium Basic"/>
                <a:ea typeface="DejaVu Sans"/>
              </a:rPr>
              <a:t>Pesquisa social contemporânea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t-BR" sz="2200" spc="-1" strike="noStrike" cap="small">
                <a:solidFill>
                  <a:srgbClr val="424242"/>
                </a:solidFill>
                <a:latin typeface="Gentium Basic"/>
                <a:ea typeface="DejaVu Sans"/>
              </a:rPr>
              <a:t>Epistemologias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t-BR" sz="2400" spc="-1" strike="noStrike" cap="small">
                <a:solidFill>
                  <a:srgbClr val="424242"/>
                </a:solidFill>
                <a:latin typeface="Gentium Basic"/>
                <a:ea typeface="DejaVu Sans"/>
              </a:rPr>
              <a:t>23/05/2023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t-BR" sz="1600" spc="-1" strike="noStrike" cap="small">
                <a:solidFill>
                  <a:srgbClr val="424242"/>
                </a:solidFill>
                <a:latin typeface="Gentium Basic"/>
                <a:ea typeface="DejaVu Sans"/>
              </a:rPr>
              <a:t>Thiago Novaes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" descr=""/>
          <p:cNvPicPr/>
          <p:nvPr/>
        </p:nvPicPr>
        <p:blipFill>
          <a:blip r:embed="rId1"/>
          <a:stretch/>
        </p:blipFill>
        <p:spPr>
          <a:xfrm>
            <a:off x="4680000" y="83520"/>
            <a:ext cx="601200" cy="993960"/>
          </a:xfrm>
          <a:prstGeom prst="rect">
            <a:avLst/>
          </a:prstGeom>
          <a:ln w="0">
            <a:noFill/>
          </a:ln>
        </p:spPr>
      </p:pic>
      <p:sp>
        <p:nvSpPr>
          <p:cNvPr id="296" name="Subtítulo 3"/>
          <p:cNvSpPr/>
          <p:nvPr/>
        </p:nvSpPr>
        <p:spPr>
          <a:xfrm>
            <a:off x="5283720" y="180000"/>
            <a:ext cx="3093480" cy="63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pt-BR" sz="16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Mestrado em Avaliação de Políticas Públicas - Mapp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2"/>
          <p:cNvSpPr/>
          <p:nvPr/>
        </p:nvSpPr>
        <p:spPr>
          <a:xfrm>
            <a:off x="4654440" y="-21960"/>
            <a:ext cx="359892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2200" spc="-1" strike="noStrike">
                <a:solidFill>
                  <a:srgbClr val="ffffff"/>
                </a:solidFill>
                <a:latin typeface="Century Gothic"/>
                <a:ea typeface="DejaVu Sans"/>
              </a:rPr>
              <a:t>Avaliação de 4</a:t>
            </a:r>
            <a:r>
              <a:rPr b="0" lang="pt-BR" sz="2200" spc="-1" strike="noStrike" baseline="33000">
                <a:solidFill>
                  <a:srgbClr val="ffffff"/>
                </a:solidFill>
                <a:latin typeface="Century Gothic"/>
                <a:ea typeface="DejaVu Sans"/>
              </a:rPr>
              <a:t>a</a:t>
            </a:r>
            <a:r>
              <a:rPr b="0" lang="pt-BR" sz="2200" spc="-1" strike="noStrike">
                <a:solidFill>
                  <a:srgbClr val="ffffff"/>
                </a:solidFill>
                <a:latin typeface="Century Gothic"/>
                <a:ea typeface="DejaVu Sans"/>
              </a:rPr>
              <a:t> Geração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13"/>
          <p:cNvSpPr/>
          <p:nvPr/>
        </p:nvSpPr>
        <p:spPr>
          <a:xfrm>
            <a:off x="637920" y="952560"/>
            <a:ext cx="7696440" cy="462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0000"/>
          </a:bodyPr>
          <a:p>
            <a:pPr marL="331920" indent="-26568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Método construtivista </a:t>
            </a:r>
            <a:r>
              <a:rPr b="1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responsivo</a:t>
            </a: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 organizado a partir das reivindicações, preocupações, </a:t>
            </a:r>
            <a:r>
              <a:rPr b="1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questões dos beneficiários e vítimas</a:t>
            </a: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31920" indent="-26568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Apresentação, compartilhamento, pontos de conflito, coleta de dados quali/quanti, negociação, consenso.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31920" indent="-26568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Círculo Hermenêutico Dialético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5" marL="1166400" indent="-19440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→ </a:t>
            </a: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Guba &amp; Linconl, (1989) 2011, p. 47-55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5" marL="1166400" indent="-19440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Problema: relações de poder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" descr=""/>
          <p:cNvPicPr/>
          <p:nvPr/>
        </p:nvPicPr>
        <p:blipFill>
          <a:blip r:embed="rId1"/>
          <a:stretch/>
        </p:blipFill>
        <p:spPr>
          <a:xfrm>
            <a:off x="905400" y="908640"/>
            <a:ext cx="7121160" cy="5340600"/>
          </a:xfrm>
          <a:prstGeom prst="rect">
            <a:avLst/>
          </a:prstGeom>
          <a:ln w="0">
            <a:noFill/>
          </a:ln>
        </p:spPr>
      </p:pic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5076000" y="0"/>
            <a:ext cx="2950560" cy="561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Tecnografia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"/>
          <p:cNvSpPr/>
          <p:nvPr/>
        </p:nvSpPr>
        <p:spPr>
          <a:xfrm rot="3000">
            <a:off x="720000" y="1005840"/>
            <a:ext cx="7740360" cy="488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A </a:t>
            </a:r>
            <a:r>
              <a:rPr b="1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tecnografia</a:t>
            </a: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 foi recentemente proposta como uma metodologia </a:t>
            </a:r>
            <a:r>
              <a:rPr b="1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interdisciplinar</a:t>
            </a: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 para  enfatizar a </a:t>
            </a:r>
            <a:r>
              <a:rPr b="1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observação</a:t>
            </a: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 e o </a:t>
            </a:r>
            <a:r>
              <a:rPr b="1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fazer</a:t>
            </a: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 em vez de confiar na entrevista.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→ </a:t>
            </a: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Auto-etnografia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É o </a:t>
            </a:r>
            <a:r>
              <a:rPr b="1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processo de fazer</a:t>
            </a: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 que é o ponto de partida para a pesquisa, e não as intenções antes do ato ou as racionalizações posteriores.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7"/>
          <p:cNvSpPr/>
          <p:nvPr/>
        </p:nvSpPr>
        <p:spPr>
          <a:xfrm>
            <a:off x="4860000" y="9000"/>
            <a:ext cx="335880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  </a:t>
            </a:r>
            <a:r>
              <a:rPr b="0" lang="pt-BR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Tecnografia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8"/>
          <p:cNvSpPr/>
          <p:nvPr/>
        </p:nvSpPr>
        <p:spPr>
          <a:xfrm>
            <a:off x="4788720" y="0"/>
            <a:ext cx="330948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3200" spc="-1" strike="noStrike">
                <a:solidFill>
                  <a:srgbClr val="ffffff"/>
                </a:solidFill>
                <a:latin typeface="Century Gothic"/>
                <a:ea typeface="DejaVu Sans"/>
              </a:rPr>
              <a:t>Subalternidade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9"/>
          <p:cNvSpPr/>
          <p:nvPr/>
        </p:nvSpPr>
        <p:spPr>
          <a:xfrm>
            <a:off x="900000" y="865800"/>
            <a:ext cx="7918920" cy="48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600" spc="-1" strike="noStrike">
                <a:solidFill>
                  <a:srgbClr val="3e3d2d"/>
                </a:solidFill>
                <a:latin typeface="Century Gothic"/>
                <a:ea typeface="DejaVu Sans"/>
              </a:rPr>
              <a:t>Epistemicídio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3e3d2d"/>
                </a:solidFill>
                <a:latin typeface="Century Gotic"/>
                <a:ea typeface="DejaVu Sans"/>
              </a:rPr>
              <a:t>→ </a:t>
            </a:r>
            <a:r>
              <a:rPr b="1" lang="pt-BR" sz="2400" spc="-1" strike="noStrike">
                <a:solidFill>
                  <a:srgbClr val="000000"/>
                </a:solidFill>
                <a:latin typeface="Century Gotic"/>
                <a:ea typeface="DejaVu Sans"/>
              </a:rPr>
              <a:t>Confiança epistêmica</a:t>
            </a:r>
            <a:r>
              <a:rPr b="0" lang="pt-BR" sz="2400" spc="-1" strike="noStrike">
                <a:solidFill>
                  <a:srgbClr val="000000"/>
                </a:solidFill>
                <a:latin typeface="Century Gotic"/>
                <a:ea typeface="DejaVu Sans"/>
              </a:rPr>
              <a:t> desde uma perspectiva relacional e interpessoal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b="0" lang="pt-BR" sz="6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Correspondência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perspectiva </a:t>
            </a:r>
            <a:r>
              <a:rPr b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construtivista</a:t>
            </a: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, </a:t>
            </a:r>
            <a:r>
              <a:rPr b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pluralista</a:t>
            </a: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, </a:t>
            </a:r>
            <a:r>
              <a:rPr b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participativa</a:t>
            </a: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e </a:t>
            </a:r>
            <a:r>
              <a:rPr b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argumentativa contra-hegemônica</a:t>
            </a: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→ </a:t>
            </a: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Subalterno avalia mais do que participa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5"/>
          <p:cNvSpPr/>
          <p:nvPr/>
        </p:nvSpPr>
        <p:spPr>
          <a:xfrm>
            <a:off x="4680000" y="9000"/>
            <a:ext cx="353880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Avaliações de PP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6"/>
          <p:cNvSpPr/>
          <p:nvPr/>
        </p:nvSpPr>
        <p:spPr>
          <a:xfrm>
            <a:off x="900000" y="952560"/>
            <a:ext cx="7696440" cy="462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6000"/>
          </a:bodyPr>
          <a:p>
            <a:pPr marL="354240" indent="-2826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Científico-experimental (Positivista)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54240" indent="-2826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Gerencialista (Funcionalismo)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54240" indent="-2826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Participativa (Construtivismo)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54240" indent="-2826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Antropológica (Descrição Densa)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54240" indent="-2826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Axiológica (Racionalidades Múltiplas)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54240" indent="-2826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→ </a:t>
            </a: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Avaliação Implicada (Participativa)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1" marL="829440" indent="-311040">
              <a:lnSpc>
                <a:spcPct val="15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→ </a:t>
            </a: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Novos indicadores socioculturais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850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0"/>
          <p:cNvSpPr/>
          <p:nvPr/>
        </p:nvSpPr>
        <p:spPr>
          <a:xfrm>
            <a:off x="4860000" y="9000"/>
            <a:ext cx="335880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Conhecimento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"/>
          <p:cNvSpPr/>
          <p:nvPr/>
        </p:nvSpPr>
        <p:spPr>
          <a:xfrm>
            <a:off x="720360" y="900000"/>
            <a:ext cx="7559280" cy="539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entury Gotic"/>
                <a:ea typeface="DejaVu Sans"/>
              </a:rPr>
              <a:t>"Não podemos conhecer a individuação; podemos somente individuar-nos e individuar em nós (...).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entury Gotic"/>
                <a:ea typeface="DejaVu Sans"/>
              </a:rPr>
              <a:t>Os seres podem ser conhecidos pelo conhecimento do sujeito, mas a individuação só pode ser apreendida pela individuação do conhecimento do sujeito".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entury Gotic"/>
                <a:ea typeface="DejaVu Sans"/>
              </a:rPr>
              <a:t>Gilbert Simondon, [1958] 2020: 35.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"/>
          <p:cNvSpPr/>
          <p:nvPr/>
        </p:nvSpPr>
        <p:spPr>
          <a:xfrm>
            <a:off x="4860000" y="36360"/>
            <a:ext cx="3059640" cy="50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Epistemologias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8" name="" descr=""/>
          <p:cNvPicPr/>
          <p:nvPr/>
        </p:nvPicPr>
        <p:blipFill>
          <a:blip r:embed="rId1"/>
          <a:stretch/>
        </p:blipFill>
        <p:spPr>
          <a:xfrm>
            <a:off x="1052280" y="1042200"/>
            <a:ext cx="7019280" cy="488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5292000" y="33480"/>
            <a:ext cx="2517480" cy="56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200" spc="-1" strike="noStrike">
                <a:solidFill>
                  <a:srgbClr val="ffffff"/>
                </a:solidFill>
                <a:latin typeface="Century Gothic"/>
              </a:rPr>
              <a:t>Sumário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964800" y="1080000"/>
            <a:ext cx="6774480" cy="521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600" spc="-1" strike="noStrike">
                <a:solidFill>
                  <a:srgbClr val="3e3d2d"/>
                </a:solidFill>
                <a:latin typeface="Century Gothic"/>
              </a:rPr>
              <a:t>A Ciência do Social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600" spc="-1" strike="noStrike">
                <a:solidFill>
                  <a:srgbClr val="3e3d2d"/>
                </a:solidFill>
                <a:latin typeface="Century Gothic"/>
              </a:rPr>
              <a:t>Observação Participante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600" spc="-1" strike="noStrike">
                <a:solidFill>
                  <a:srgbClr val="3e3d2d"/>
                </a:solidFill>
                <a:latin typeface="Century Gothic"/>
              </a:rPr>
              <a:t>Pesquisa Participativa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600" spc="-1" strike="noStrike">
                <a:solidFill>
                  <a:srgbClr val="3e3d2d"/>
                </a:solidFill>
                <a:latin typeface="Century Gothic"/>
              </a:rPr>
              <a:t>Pesquisa-ação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600" spc="-1" strike="noStrike">
                <a:solidFill>
                  <a:srgbClr val="3e3d2d"/>
                </a:solidFill>
                <a:latin typeface="Century Gothic"/>
              </a:rPr>
              <a:t>Avaliação Contra-Hegemônica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600" spc="-1" strike="noStrike">
                <a:solidFill>
                  <a:srgbClr val="3e3d2d"/>
                </a:solidFill>
                <a:latin typeface="Century Gothic"/>
              </a:rPr>
              <a:t>Escolha do Método 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600" spc="-1" strike="noStrike">
                <a:solidFill>
                  <a:srgbClr val="3e3d2d"/>
                </a:solidFill>
                <a:latin typeface="Century Gothic"/>
              </a:rPr>
              <a:t>Escrita Acadêmica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5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70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70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70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70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70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70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" descr=""/>
          <p:cNvPicPr/>
          <p:nvPr/>
        </p:nvPicPr>
        <p:blipFill>
          <a:blip r:embed="rId1"/>
          <a:stretch/>
        </p:blipFill>
        <p:spPr>
          <a:xfrm>
            <a:off x="540000" y="453960"/>
            <a:ext cx="3239640" cy="2183040"/>
          </a:xfrm>
          <a:prstGeom prst="rect">
            <a:avLst/>
          </a:prstGeom>
          <a:ln w="0">
            <a:noFill/>
          </a:ln>
        </p:spPr>
      </p:pic>
      <p:sp>
        <p:nvSpPr>
          <p:cNvPr id="300" name="PlaceHolder 24"/>
          <p:cNvSpPr/>
          <p:nvPr/>
        </p:nvSpPr>
        <p:spPr>
          <a:xfrm>
            <a:off x="4680000" y="33840"/>
            <a:ext cx="395964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Tarde x Durkheim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5"/>
          <p:cNvSpPr/>
          <p:nvPr/>
        </p:nvSpPr>
        <p:spPr>
          <a:xfrm>
            <a:off x="4320000" y="2700000"/>
            <a:ext cx="3599640" cy="35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730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69360" indent="-2952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Fato Social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69360" indent="-2952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Coerção Social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69360" indent="-2952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Pessoas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69360" indent="-2952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Passado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69360" indent="-2952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Projecionismo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6"/>
          <p:cNvSpPr/>
          <p:nvPr/>
        </p:nvSpPr>
        <p:spPr>
          <a:xfrm>
            <a:off x="539640" y="2678400"/>
            <a:ext cx="3419640" cy="344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730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69360" indent="-2952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Infinitesimal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69360" indent="-2952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Imitação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69360" indent="-2952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Pessoas e Coisas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69360" indent="-2952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Futuro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69360" indent="-2952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Invenção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7"/>
          <p:cNvSpPr/>
          <p:nvPr/>
        </p:nvSpPr>
        <p:spPr>
          <a:xfrm>
            <a:off x="540360" y="2678400"/>
            <a:ext cx="1799280" cy="3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500" spc="-1" strike="noStrike">
                <a:solidFill>
                  <a:srgbClr val="000000"/>
                </a:solidFill>
                <a:latin typeface="Century Gothic"/>
                <a:ea typeface="DejaVu Sans"/>
              </a:rPr>
              <a:t>Gabriel Tarde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8"/>
          <p:cNvSpPr/>
          <p:nvPr/>
        </p:nvSpPr>
        <p:spPr>
          <a:xfrm>
            <a:off x="2160000" y="2623320"/>
            <a:ext cx="1799280" cy="44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5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Emile Durkheim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9"/>
          <p:cNvSpPr/>
          <p:nvPr/>
        </p:nvSpPr>
        <p:spPr>
          <a:xfrm>
            <a:off x="4680000" y="796680"/>
            <a:ext cx="2519640" cy="28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1893 a 1904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30"/>
          <p:cNvSpPr/>
          <p:nvPr/>
        </p:nvSpPr>
        <p:spPr>
          <a:xfrm>
            <a:off x="4030200" y="1440000"/>
            <a:ext cx="4823640" cy="3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Diferença x Homogeneidade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/>
          </p:nvPr>
        </p:nvSpPr>
        <p:spPr>
          <a:xfrm>
            <a:off x="467640" y="1052640"/>
            <a:ext cx="8232480" cy="532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6876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pt-BR" sz="3000" spc="-1" strike="noStrike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687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" name="Picture 2" descr=""/>
          <p:cNvPicPr/>
          <p:nvPr/>
        </p:nvPicPr>
        <p:blipFill>
          <a:blip r:embed="rId1"/>
          <a:stretch/>
        </p:blipFill>
        <p:spPr>
          <a:xfrm>
            <a:off x="2843640" y="3993480"/>
            <a:ext cx="2663640" cy="158832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3" descr=""/>
          <p:cNvPicPr/>
          <p:nvPr/>
        </p:nvPicPr>
        <p:blipFill>
          <a:blip r:embed="rId2"/>
          <a:stretch/>
        </p:blipFill>
        <p:spPr>
          <a:xfrm>
            <a:off x="5752080" y="3966120"/>
            <a:ext cx="2463480" cy="1588680"/>
          </a:xfrm>
          <a:prstGeom prst="rect">
            <a:avLst/>
          </a:prstGeom>
          <a:ln w="0">
            <a:noFill/>
          </a:ln>
        </p:spPr>
      </p:pic>
      <p:sp>
        <p:nvSpPr>
          <p:cNvPr id="310" name="PlaceHolder 2"/>
          <p:cNvSpPr>
            <a:spLocks noGrp="1"/>
          </p:cNvSpPr>
          <p:nvPr>
            <p:ph type="title"/>
          </p:nvPr>
        </p:nvSpPr>
        <p:spPr>
          <a:xfrm>
            <a:off x="4716000" y="-45720"/>
            <a:ext cx="3814560" cy="59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ffffff"/>
                </a:solidFill>
                <a:latin typeface="Century Gothic"/>
              </a:rPr>
              <a:t>Bronislaw Malinoswki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1" name="Picture 5" descr=""/>
          <p:cNvPicPr/>
          <p:nvPr/>
        </p:nvPicPr>
        <p:blipFill>
          <a:blip r:embed="rId3"/>
          <a:stretch/>
        </p:blipFill>
        <p:spPr>
          <a:xfrm>
            <a:off x="755640" y="3420360"/>
            <a:ext cx="1733400" cy="2959200"/>
          </a:xfrm>
          <a:prstGeom prst="rect">
            <a:avLst/>
          </a:prstGeom>
          <a:ln w="0">
            <a:noFill/>
          </a:ln>
        </p:spPr>
      </p:pic>
      <p:sp>
        <p:nvSpPr>
          <p:cNvPr id="312" name="Retângulo 1"/>
          <p:cNvSpPr/>
          <p:nvPr/>
        </p:nvSpPr>
        <p:spPr>
          <a:xfrm>
            <a:off x="2628000" y="5608440"/>
            <a:ext cx="595476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1922. Argonautas do Pacífico Ocidental. Um relato do empreendimento e da aventura dos nativos nos arquipélagos da Nova Guiné, Melanésia.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3" name="Picture 6" descr=""/>
          <p:cNvPicPr/>
          <p:nvPr/>
        </p:nvPicPr>
        <p:blipFill>
          <a:blip r:embed="rId4"/>
          <a:stretch/>
        </p:blipFill>
        <p:spPr>
          <a:xfrm>
            <a:off x="743040" y="620640"/>
            <a:ext cx="1746000" cy="2322720"/>
          </a:xfrm>
          <a:prstGeom prst="rect">
            <a:avLst/>
          </a:prstGeom>
          <a:ln w="0">
            <a:noFill/>
          </a:ln>
        </p:spPr>
      </p:pic>
      <p:sp>
        <p:nvSpPr>
          <p:cNvPr id="314" name="Retângulo 5"/>
          <p:cNvSpPr/>
          <p:nvPr/>
        </p:nvSpPr>
        <p:spPr>
          <a:xfrm>
            <a:off x="720000" y="2952360"/>
            <a:ext cx="19094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Bahnschrift Light Condensed"/>
                <a:ea typeface="DejaVu Sans"/>
              </a:rPr>
              <a:t>(1884 – 1942)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Retângulo 7"/>
          <p:cNvSpPr/>
          <p:nvPr/>
        </p:nvSpPr>
        <p:spPr>
          <a:xfrm>
            <a:off x="2843640" y="818280"/>
            <a:ext cx="4966920" cy="38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Observação Participante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Funcionalismo – quadro comparativo ao longo do tempo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Aprende a língua nativa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Método Etnográfico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Julho de 1915 – Maio de 1916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Outubro de 1917 – 1921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/>
          </p:nvPr>
        </p:nvSpPr>
        <p:spPr>
          <a:xfrm>
            <a:off x="3291480" y="3069000"/>
            <a:ext cx="2647080" cy="183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274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Bahnschrift Light Condensed"/>
              </a:rPr>
              <a:t>Observação Participante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8760"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274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Bahnschrift Light Condensed"/>
              </a:rPr>
              <a:t>Descrição Densa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87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Retângulo 3"/>
          <p:cNvSpPr/>
          <p:nvPr/>
        </p:nvSpPr>
        <p:spPr>
          <a:xfrm>
            <a:off x="3510000" y="5084280"/>
            <a:ext cx="4570200" cy="1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2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Bahnschrift Light Condensed"/>
                <a:ea typeface="DejaVu Sans"/>
              </a:rPr>
              <a:t>[1973]. </a:t>
            </a:r>
            <a:r>
              <a:rPr b="0" i="1" lang="en-US" sz="1800" spc="-1" strike="noStrike">
                <a:solidFill>
                  <a:srgbClr val="000000"/>
                </a:solidFill>
                <a:latin typeface="Bahnschrift Light Condensed"/>
                <a:ea typeface="DejaVu Sans"/>
              </a:rPr>
              <a:t>The Interpretation of Cultures: Selected Essays</a:t>
            </a:r>
            <a:r>
              <a:rPr b="0" lang="en-US" sz="1800" spc="-1" strike="noStrike">
                <a:solidFill>
                  <a:srgbClr val="000000"/>
                </a:solidFill>
                <a:latin typeface="Bahnschrift Light Condensed"/>
                <a:ea typeface="DejaVu Sans"/>
              </a:rPr>
              <a:t>. New York: Basic.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Retângulo 4"/>
          <p:cNvSpPr/>
          <p:nvPr/>
        </p:nvSpPr>
        <p:spPr>
          <a:xfrm>
            <a:off x="4971960" y="23760"/>
            <a:ext cx="27507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Clifford Geertz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9" name="Picture 7" descr=""/>
          <p:cNvPicPr/>
          <p:nvPr/>
        </p:nvPicPr>
        <p:blipFill>
          <a:blip r:embed="rId1"/>
          <a:stretch/>
        </p:blipFill>
        <p:spPr>
          <a:xfrm>
            <a:off x="468000" y="2842200"/>
            <a:ext cx="2950560" cy="327636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8" descr=""/>
          <p:cNvPicPr/>
          <p:nvPr/>
        </p:nvPicPr>
        <p:blipFill>
          <a:blip r:embed="rId2"/>
          <a:stretch/>
        </p:blipFill>
        <p:spPr>
          <a:xfrm>
            <a:off x="5796000" y="3069000"/>
            <a:ext cx="2590560" cy="1719360"/>
          </a:xfrm>
          <a:prstGeom prst="rect">
            <a:avLst/>
          </a:prstGeom>
          <a:ln w="0">
            <a:noFill/>
          </a:ln>
        </p:spPr>
      </p:pic>
      <p:sp>
        <p:nvSpPr>
          <p:cNvPr id="321" name="PlaceHolder 2"/>
          <p:cNvSpPr>
            <a:spLocks noGrp="1"/>
          </p:cNvSpPr>
          <p:nvPr>
            <p:ph type="title"/>
          </p:nvPr>
        </p:nvSpPr>
        <p:spPr>
          <a:xfrm>
            <a:off x="614520" y="900000"/>
            <a:ext cx="7785720" cy="179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 fontScale="69000"/>
          </a:bodyPr>
          <a:p>
            <a:pPr marL="436680" indent="-436680">
              <a:lnSpc>
                <a:spcPct val="100000"/>
              </a:lnSpc>
              <a:buClr>
                <a:srgbClr val="94c600"/>
              </a:buClr>
              <a:buFont typeface="Arial"/>
              <a:buChar char="•"/>
            </a:pPr>
            <a:r>
              <a:rPr b="0" lang="pt-BR" sz="4000" spc="-1" strike="noStrike">
                <a:solidFill>
                  <a:schemeClr val="accent1"/>
                </a:solidFill>
                <a:latin typeface="Bahnschrift Light Condensed"/>
              </a:rPr>
              <a:t>Cultura como Texto: Teia de Significados</a:t>
            </a:r>
            <a:br>
              <a:rPr sz="4000"/>
            </a:br>
            <a:r>
              <a:rPr b="0" lang="pt-BR" sz="4000" spc="-1" strike="noStrike">
                <a:solidFill>
                  <a:schemeClr val="accent1"/>
                </a:solidFill>
                <a:latin typeface="Bahnschrift Light Condensed"/>
              </a:rPr>
              <a:t>	</a:t>
            </a:r>
            <a:r>
              <a:rPr b="0" lang="pt-BR" sz="4000" spc="-1" strike="noStrike">
                <a:solidFill>
                  <a:schemeClr val="accent1"/>
                </a:solidFill>
                <a:latin typeface="Bahnschrift Light Condensed"/>
              </a:rPr>
              <a:t>	</a:t>
            </a:r>
            <a:br>
              <a:rPr sz="4000"/>
            </a:br>
            <a:br>
              <a:rPr sz="4000"/>
            </a:br>
            <a:r>
              <a:rPr b="0" lang="pt-BR" sz="4000" spc="-1" strike="noStrike">
                <a:solidFill>
                  <a:schemeClr val="accent1"/>
                </a:solidFill>
                <a:latin typeface="Bahnschrift Light Condensed"/>
              </a:rPr>
              <a:t>	</a:t>
            </a:r>
            <a:r>
              <a:rPr b="0" lang="pt-BR" sz="4000" spc="-1" strike="noStrike">
                <a:solidFill>
                  <a:schemeClr val="accent1"/>
                </a:solidFill>
                <a:latin typeface="Bahnschrift Light Condensed"/>
              </a:rPr>
              <a:t>	</a:t>
            </a:r>
            <a:r>
              <a:rPr b="0" lang="pt-BR" sz="4000" spc="-1" strike="noStrike">
                <a:solidFill>
                  <a:schemeClr val="accent1"/>
                </a:solidFill>
                <a:latin typeface="Bahnschrift Light Condensed"/>
              </a:rPr>
              <a:t>	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Retângulo 8"/>
          <p:cNvSpPr/>
          <p:nvPr/>
        </p:nvSpPr>
        <p:spPr>
          <a:xfrm>
            <a:off x="971640" y="1620000"/>
            <a:ext cx="69109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“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 cultura humana é um conjunto de textos (...) na qual o antropólogo deve saber ler por sobre os ombros daqueles a quem esta cultura pertence” (1973: 452).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/>
          </p:nvPr>
        </p:nvSpPr>
        <p:spPr>
          <a:xfrm>
            <a:off x="3369600" y="720000"/>
            <a:ext cx="4919400" cy="350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9000"/>
          </a:bodyPr>
          <a:p>
            <a:pPr marL="6444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28320" indent="-26208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Imprevisibilidade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28320" indent="-26208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Conhecimento Relacional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28320" indent="-26208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Responsabilidade Moral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28320" indent="-26208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Escrevendo Sociedade e Pessoas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28320" indent="-26208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Perspectivismo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444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444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444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444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Retângulo 9"/>
          <p:cNvSpPr/>
          <p:nvPr/>
        </p:nvSpPr>
        <p:spPr>
          <a:xfrm>
            <a:off x="3323160" y="5220000"/>
            <a:ext cx="5135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[2014]. O Efeito Etnográfico e Outros Ensaios.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Retângulo 10"/>
          <p:cNvSpPr/>
          <p:nvPr/>
        </p:nvSpPr>
        <p:spPr>
          <a:xfrm>
            <a:off x="4713840" y="23760"/>
            <a:ext cx="33861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Marilyn Strathern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6" name="Picture 9" descr=""/>
          <p:cNvPicPr/>
          <p:nvPr/>
        </p:nvPicPr>
        <p:blipFill>
          <a:blip r:embed="rId1"/>
          <a:stretch/>
        </p:blipFill>
        <p:spPr>
          <a:xfrm>
            <a:off x="756720" y="3357000"/>
            <a:ext cx="2014560" cy="302796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0" descr=""/>
          <p:cNvPicPr/>
          <p:nvPr/>
        </p:nvPicPr>
        <p:blipFill>
          <a:blip r:embed="rId2"/>
          <a:stretch/>
        </p:blipFill>
        <p:spPr>
          <a:xfrm>
            <a:off x="756720" y="764640"/>
            <a:ext cx="2141280" cy="214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719640" y="764640"/>
            <a:ext cx="8999280" cy="1222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Century Gothic"/>
              </a:rPr>
              <a:t>Chega de etnografia! </a:t>
            </a:r>
            <a:br>
              <a:rPr sz="2400"/>
            </a:br>
            <a:r>
              <a:rPr b="0" lang="pt-BR" sz="2400" spc="-1" strike="noStrike">
                <a:solidFill>
                  <a:srgbClr val="000000"/>
                </a:solidFill>
                <a:latin typeface="Century Gothic"/>
              </a:rPr>
              <a:t>A educação da atenção</a:t>
            </a:r>
            <a:br>
              <a:rPr sz="2400"/>
            </a:br>
            <a:r>
              <a:rPr b="0" lang="pt-BR" sz="2400" spc="-1" strike="noStrike">
                <a:solidFill>
                  <a:srgbClr val="000000"/>
                </a:solidFill>
                <a:latin typeface="Century Gothic"/>
              </a:rPr>
              <a:t>como propósito da antropologia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1331640" y="3600000"/>
            <a:ext cx="62629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687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4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encontro etnográfico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124640" indent="-228600">
              <a:lnSpc>
                <a:spcPct val="100000"/>
              </a:lnSpc>
              <a:spcBef>
                <a:spcPts val="360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1800" spc="-1" strike="noStrike">
                <a:solidFill>
                  <a:srgbClr val="3e3d2d"/>
                </a:solidFill>
                <a:latin typeface="Century Gothic"/>
              </a:rPr>
              <a:t>Intersubjetividade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274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o trabalho de campo etnográfico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4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o método etnográfico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4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o conhecimento etnográfico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Retângulo 11"/>
          <p:cNvSpPr/>
          <p:nvPr/>
        </p:nvSpPr>
        <p:spPr>
          <a:xfrm>
            <a:off x="5220000" y="81000"/>
            <a:ext cx="27345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Tim Ingold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Retângulo 12"/>
          <p:cNvSpPr/>
          <p:nvPr/>
        </p:nvSpPr>
        <p:spPr>
          <a:xfrm>
            <a:off x="540000" y="2224440"/>
            <a:ext cx="81176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“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Então o que é a etnografia sensu stricto? Seria um método? Enquanto ofício que envolve escrever sobre as pessoas, a etnografia sem dúvida tem seus métodos, como sugerido por Mill. Mas que ela seja um método, aplicado com vistas a uma finalidade maior, é algo altamente questionável”.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/>
          </p:nvPr>
        </p:nvSpPr>
        <p:spPr>
          <a:xfrm>
            <a:off x="2843640" y="5400000"/>
            <a:ext cx="5590080" cy="93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687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3e3d2d"/>
                </a:solidFill>
                <a:latin typeface="Bahnschrift Light Condensed"/>
              </a:rPr>
              <a:t>2010 / 2015. </a:t>
            </a:r>
            <a:r>
              <a:rPr b="0" i="1" lang="en-US" sz="1800" spc="-1" strike="noStrike">
                <a:solidFill>
                  <a:srgbClr val="3e3d2d"/>
                </a:solidFill>
                <a:latin typeface="Bahnschrift Light Condensed"/>
              </a:rPr>
              <a:t>A Queda do Céu </a:t>
            </a:r>
            <a:r>
              <a:rPr b="0" lang="en-US" sz="1800" spc="-1" strike="noStrike">
                <a:solidFill>
                  <a:srgbClr val="3e3d2d"/>
                </a:solidFill>
                <a:latin typeface="Bahnschrift Light Condensed"/>
              </a:rPr>
              <a:t>– Palavras de um Xamã Yanomami.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Retângulo 2"/>
          <p:cNvSpPr/>
          <p:nvPr/>
        </p:nvSpPr>
        <p:spPr>
          <a:xfrm>
            <a:off x="4680000" y="0"/>
            <a:ext cx="3958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Bahnschrift Light Condensed"/>
                <a:ea typeface="DejaVu Sans"/>
              </a:rPr>
              <a:t>David Kopenawa &amp;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Bahnschrift Light Condensed"/>
                <a:ea typeface="DejaVu Sans"/>
              </a:rPr>
              <a:t>Bruce Albert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AutoShape 2"/>
          <p:cNvSpPr/>
          <p:nvPr/>
        </p:nvSpPr>
        <p:spPr>
          <a:xfrm>
            <a:off x="155520" y="-754200"/>
            <a:ext cx="2931840" cy="156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>
        <p:nvSpPr>
          <p:cNvPr id="335" name="AutoShape 5"/>
          <p:cNvSpPr/>
          <p:nvPr/>
        </p:nvSpPr>
        <p:spPr>
          <a:xfrm>
            <a:off x="155520" y="-822240"/>
            <a:ext cx="2369880" cy="171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pic>
        <p:nvPicPr>
          <p:cNvPr id="336" name="Picture 4" descr=""/>
          <p:cNvPicPr/>
          <p:nvPr/>
        </p:nvPicPr>
        <p:blipFill>
          <a:blip r:embed="rId1"/>
          <a:stretch/>
        </p:blipFill>
        <p:spPr>
          <a:xfrm>
            <a:off x="729360" y="792000"/>
            <a:ext cx="2784960" cy="2014560"/>
          </a:xfrm>
          <a:prstGeom prst="rect">
            <a:avLst/>
          </a:prstGeom>
          <a:ln w="0">
            <a:noFill/>
          </a:ln>
        </p:spPr>
      </p:pic>
      <p:sp>
        <p:nvSpPr>
          <p:cNvPr id="337" name="AutoShape 6"/>
          <p:cNvSpPr/>
          <p:nvPr/>
        </p:nvSpPr>
        <p:spPr>
          <a:xfrm>
            <a:off x="155520" y="-822240"/>
            <a:ext cx="1179360" cy="171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pic>
        <p:nvPicPr>
          <p:cNvPr id="338" name="Picture 11" descr=""/>
          <p:cNvPicPr/>
          <p:nvPr/>
        </p:nvPicPr>
        <p:blipFill>
          <a:blip r:embed="rId2"/>
          <a:stretch/>
        </p:blipFill>
        <p:spPr>
          <a:xfrm>
            <a:off x="720000" y="3240000"/>
            <a:ext cx="2014560" cy="2935800"/>
          </a:xfrm>
          <a:prstGeom prst="rect">
            <a:avLst/>
          </a:prstGeom>
          <a:ln w="0">
            <a:noFill/>
          </a:ln>
        </p:spPr>
      </p:pic>
      <p:sp>
        <p:nvSpPr>
          <p:cNvPr id="339" name="Espaço Reservado para Conteúdo 2"/>
          <p:cNvSpPr/>
          <p:nvPr/>
        </p:nvSpPr>
        <p:spPr>
          <a:xfrm>
            <a:off x="3708000" y="1077120"/>
            <a:ext cx="4678560" cy="403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0000"/>
          </a:bodyPr>
          <a:p>
            <a:pPr marL="333720" indent="-26568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O recado da mata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33720" indent="-26568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Acontecimento  científico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33720" indent="-26568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Biografia de um sobrevivente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33720" indent="-26568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Pacto Etnográfico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516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516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3e3d2d"/>
                </a:solidFill>
                <a:latin typeface="Bahnschrift Light Condensed"/>
                <a:ea typeface="DejaVu Sans"/>
              </a:rPr>
              <a:t>“</a:t>
            </a:r>
            <a:r>
              <a:rPr b="0" lang="en-US" sz="2400" spc="-1" strike="noStrike">
                <a:solidFill>
                  <a:srgbClr val="3e3d2d"/>
                </a:solidFill>
                <a:latin typeface="Bahnschrift Light Condensed"/>
                <a:ea typeface="DejaVu Sans"/>
              </a:rPr>
              <a:t>O que o antropólogo pensa que o nativo pensa”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516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3e3d2d"/>
                </a:solidFill>
                <a:latin typeface="Bahnschrift Light Condensed"/>
                <a:ea typeface="DejaVu Sans"/>
              </a:rPr>
              <a:t>Eduardo Viveiros de Castro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marL="6516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516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516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" descr=""/>
          <p:cNvPicPr/>
          <p:nvPr/>
        </p:nvPicPr>
        <p:blipFill>
          <a:blip r:embed="rId1"/>
          <a:stretch/>
        </p:blipFill>
        <p:spPr>
          <a:xfrm>
            <a:off x="631080" y="759600"/>
            <a:ext cx="2442240" cy="2479680"/>
          </a:xfrm>
          <a:prstGeom prst="rect">
            <a:avLst/>
          </a:prstGeom>
          <a:ln w="0">
            <a:noFill/>
          </a:ln>
        </p:spPr>
      </p:pic>
      <p:sp>
        <p:nvSpPr>
          <p:cNvPr id="341" name="PlaceHolder 4"/>
          <p:cNvSpPr/>
          <p:nvPr/>
        </p:nvSpPr>
        <p:spPr>
          <a:xfrm>
            <a:off x="4680000" y="-22680"/>
            <a:ext cx="3778560" cy="5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2300" spc="-1" strike="noStrike">
                <a:solidFill>
                  <a:srgbClr val="ffffff"/>
                </a:solidFill>
                <a:latin typeface="Century Gothic"/>
                <a:ea typeface="DejaVu Sans"/>
              </a:rPr>
              <a:t>Feminismo Empiricista</a:t>
            </a:r>
            <a:endParaRPr b="0" lang="pt-BR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21"/>
          <p:cNvSpPr/>
          <p:nvPr/>
        </p:nvSpPr>
        <p:spPr>
          <a:xfrm>
            <a:off x="3060000" y="900000"/>
            <a:ext cx="5579280" cy="26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Crítica aos métodos descorporificados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Subjetividade atenta à Objetividade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Desafia a posição do subalterno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Junta Imaginário e Realidade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22"/>
          <p:cNvSpPr/>
          <p:nvPr/>
        </p:nvSpPr>
        <p:spPr>
          <a:xfrm>
            <a:off x="720000" y="3600000"/>
            <a:ext cx="7559280" cy="26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SF: science fiction (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ficção científica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), string figures (jogo ou configurações em cordas), speculative feminism (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feminismo especulativo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), science fact (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fato científico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), speculative fabulation (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fabulação especulativa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), soin de ficelles (cuidados com cordas) e, sem esgotar as possibilidades, so far (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até aqui, até agora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...)</a:t>
            </a:r>
            <a:r>
              <a:rPr b="0" lang="pt-BR" sz="1800" spc="-1" strike="noStrike">
                <a:solidFill>
                  <a:srgbClr val="3e3d2d"/>
                </a:solidFill>
                <a:latin typeface="Century Gothic"/>
                <a:ea typeface="DejaVu Sans"/>
              </a:rPr>
              <a:t>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3"/>
          <p:cNvSpPr/>
          <p:nvPr/>
        </p:nvSpPr>
        <p:spPr>
          <a:xfrm>
            <a:off x="1080000" y="3218040"/>
            <a:ext cx="1799280" cy="3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500" spc="-1" strike="noStrike">
                <a:solidFill>
                  <a:srgbClr val="000000"/>
                </a:solidFill>
                <a:latin typeface="Century Gothic"/>
                <a:ea typeface="DejaVu Sans"/>
              </a:rPr>
              <a:t>Donna Haraway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4576</TotalTime>
  <Application>LibreOffice/7.5.3.2$Linux_X86_64 LibreOffice_project/9f56dff12ba03b9acd7730a5a481eea045e468f3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2021-11-10T00:20:28Z</dcterms:created>
  <dc:creator>DELL</dc:creator>
  <dc:description/>
  <dc:language>pt-BR</dc:language>
  <cp:lastModifiedBy/>
  <dcterms:modified xsi:type="dcterms:W3CDTF">2023-05-22T21:15:06Z</dcterms:modified>
  <cp:revision>91</cp:revision>
  <dc:subject/>
  <dc:title>UNIVERSIDADE FEDERAL DO OESTE DO PARÁ Instituto de Saúde Coletiva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Apresentação na tela (4:3)</vt:lpwstr>
  </property>
  <property fmtid="{D5CDD505-2E9C-101B-9397-08002B2CF9AE}" pid="3" name="Slides">
    <vt:r8>13</vt:r8>
  </property>
</Properties>
</file>