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24.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21.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20.xml.rels" ContentType="application/vnd.openxmlformats-package.relationships+xml"/>
  <Override PartName="/ppt/slideLayouts/_rels/slideLayout11.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xml.rels" ContentType="application/vnd.openxmlformats-package.relationships+xml"/>
  <Override PartName="/ppt/slideLayouts/slideLayout17.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16.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3.xml.rels" ContentType="application/vnd.openxmlformats-package.relationships+xml"/>
  <Override PartName="/ppt/slides/_rels/slide11.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4081C3A1-DF1C-431A-AADF-576976390AF4}" type="slidenum">
              <a:t>&lt;#&gt;</a:t>
            </a:fld>
          </a:p>
        </p:txBody>
      </p:sp>
      <p:sp>
        <p:nvSpPr>
          <p:cNvPr id="4" name="PlaceHolder 3"/>
          <p:cNvSpPr>
            <a:spLocks noGrp="1"/>
          </p:cNvSpPr>
          <p:nvPr>
            <p:ph type="dt" idx="3"/>
          </p:nvPr>
        </p:nvSpPr>
        <p:spPr/>
        <p:txBody>
          <a:bodyPr/>
          <a:p>
            <a:r>
              <a:rPr lang="pt-B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1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1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32F6AF03-5F2A-48D3-9150-25445DEC68E0}" type="slidenum">
              <a:t>&lt;#&gt;</a:t>
            </a:fld>
          </a:p>
        </p:txBody>
      </p:sp>
      <p:sp>
        <p:nvSpPr>
          <p:cNvPr id="7" name="PlaceHolder 6"/>
          <p:cNvSpPr>
            <a:spLocks noGrp="1"/>
          </p:cNvSpPr>
          <p:nvPr>
            <p:ph type="dt" idx="3"/>
          </p:nvPr>
        </p:nvSpPr>
        <p:spPr/>
        <p:txBody>
          <a:bodyPr/>
          <a:p>
            <a:r>
              <a:rPr lang="pt-B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1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1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B848194B-D6B1-4A54-BEAF-FE89597927B5}" type="slidenum">
              <a:t>&lt;#&gt;</a:t>
            </a:fld>
          </a:p>
        </p:txBody>
      </p:sp>
      <p:sp>
        <p:nvSpPr>
          <p:cNvPr id="9" name="PlaceHolder 8"/>
          <p:cNvSpPr>
            <a:spLocks noGrp="1"/>
          </p:cNvSpPr>
          <p:nvPr>
            <p:ph type="dt" idx="3"/>
          </p:nvPr>
        </p:nvSpPr>
        <p:spPr/>
        <p:txBody>
          <a:bodyPr/>
          <a:p>
            <a:r>
              <a:rPr lang="pt-B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2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2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2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2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2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2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94BD168E-89F6-402E-97CE-7CB39B443840}" type="slidenum">
              <a:t>&lt;#&gt;</a:t>
            </a:fld>
          </a:p>
        </p:txBody>
      </p:sp>
      <p:sp>
        <p:nvSpPr>
          <p:cNvPr id="11" name="PlaceHolder 10"/>
          <p:cNvSpPr>
            <a:spLocks noGrp="1"/>
          </p:cNvSpPr>
          <p:nvPr>
            <p:ph type="dt" idx="3"/>
          </p:nvPr>
        </p:nvSpPr>
        <p:spPr/>
        <p:txBody>
          <a:bodyPr/>
          <a:p>
            <a:r>
              <a:rPr lang="pt-B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13EAC78B-7D7B-4DA4-A961-BFFBC0FB18D9}" type="slidenum">
              <a:t>&lt;#&gt;</a:t>
            </a:fld>
          </a:p>
        </p:txBody>
      </p:sp>
      <p:sp>
        <p:nvSpPr>
          <p:cNvPr id="4" name="PlaceHolder 3"/>
          <p:cNvSpPr>
            <a:spLocks noGrp="1"/>
          </p:cNvSpPr>
          <p:nvPr>
            <p:ph type="dt" idx="6"/>
          </p:nvPr>
        </p:nvSpPr>
        <p:spPr/>
        <p:txBody>
          <a:bodyPr/>
          <a:p>
            <a:r>
              <a:rPr lang="pt-B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7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pt-BR"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F18BB9D6-7900-4C93-AB32-F148F58EBA56}" type="slidenum">
              <a:t>&lt;#&gt;</a:t>
            </a:fld>
          </a:p>
        </p:txBody>
      </p:sp>
      <p:sp>
        <p:nvSpPr>
          <p:cNvPr id="6" name="PlaceHolder 5"/>
          <p:cNvSpPr>
            <a:spLocks noGrp="1"/>
          </p:cNvSpPr>
          <p:nvPr>
            <p:ph type="dt" idx="6"/>
          </p:nvPr>
        </p:nvSpPr>
        <p:spPr/>
        <p:txBody>
          <a:bodyPr/>
          <a:p>
            <a:r>
              <a:rPr lang="pt-BR"/>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7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EBE36CAD-82BE-4BBF-AF23-698697F192D9}" type="slidenum">
              <a:t>&lt;#&gt;</a:t>
            </a:fld>
          </a:p>
        </p:txBody>
      </p:sp>
      <p:sp>
        <p:nvSpPr>
          <p:cNvPr id="6" name="PlaceHolder 5"/>
          <p:cNvSpPr>
            <a:spLocks noGrp="1"/>
          </p:cNvSpPr>
          <p:nvPr>
            <p:ph type="dt" idx="6"/>
          </p:nvPr>
        </p:nvSpPr>
        <p:spPr/>
        <p:txBody>
          <a:bodyPr/>
          <a:p>
            <a:r>
              <a:rPr lang="pt-BR"/>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7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7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876B6B11-4E04-4A37-8284-EFB89B69FA07}" type="slidenum">
              <a:t>&lt;#&gt;</a:t>
            </a:fld>
          </a:p>
        </p:txBody>
      </p:sp>
      <p:sp>
        <p:nvSpPr>
          <p:cNvPr id="7" name="PlaceHolder 6"/>
          <p:cNvSpPr>
            <a:spLocks noGrp="1"/>
          </p:cNvSpPr>
          <p:nvPr>
            <p:ph type="dt" idx="6"/>
          </p:nvPr>
        </p:nvSpPr>
        <p:spPr/>
        <p:txBody>
          <a:bodyPr/>
          <a:p>
            <a:r>
              <a:rPr lang="pt-BR"/>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06FCA372-0206-40FB-8D73-BC06776731DB}" type="slidenum">
              <a:t>&lt;#&gt;</a:t>
            </a:fld>
          </a:p>
        </p:txBody>
      </p:sp>
      <p:sp>
        <p:nvSpPr>
          <p:cNvPr id="5" name="PlaceHolder 4"/>
          <p:cNvSpPr>
            <a:spLocks noGrp="1"/>
          </p:cNvSpPr>
          <p:nvPr>
            <p:ph type="dt" idx="6"/>
          </p:nvPr>
        </p:nvSpPr>
        <p:spPr/>
        <p:txBody>
          <a:bodyPr/>
          <a:p>
            <a:r>
              <a:rPr lang="pt-BR"/>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pt-BR" sz="32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765840FA-5EE9-444F-84E8-CC248D85512D}" type="slidenum">
              <a:t>&lt;#&gt;</a:t>
            </a:fld>
          </a:p>
        </p:txBody>
      </p:sp>
      <p:sp>
        <p:nvSpPr>
          <p:cNvPr id="5" name="PlaceHolder 4"/>
          <p:cNvSpPr>
            <a:spLocks noGrp="1"/>
          </p:cNvSpPr>
          <p:nvPr>
            <p:ph type="dt" idx="6"/>
          </p:nvPr>
        </p:nvSpPr>
        <p:spPr/>
        <p:txBody>
          <a:bodyPr/>
          <a:p>
            <a:r>
              <a:rPr lang="pt-BR"/>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8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8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8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A0FDDCA7-CD45-4DF9-87AE-FA7A4C66E3FD}" type="slidenum">
              <a:t>&lt;#&gt;</a:t>
            </a:fld>
          </a:p>
        </p:txBody>
      </p:sp>
      <p:sp>
        <p:nvSpPr>
          <p:cNvPr id="8" name="PlaceHolder 7"/>
          <p:cNvSpPr>
            <a:spLocks noGrp="1"/>
          </p:cNvSpPr>
          <p:nvPr>
            <p:ph type="dt" idx="6"/>
          </p:nvPr>
        </p:nvSpPr>
        <p:spPr/>
        <p:txBody>
          <a:bodyPr/>
          <a:p>
            <a:r>
              <a:rPr lang="pt-B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9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pt-B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C29973D5-A18C-44AF-9CD2-8D6AA1B0A58E}" type="slidenum">
              <a:t>&lt;#&gt;</a:t>
            </a:fld>
          </a:p>
        </p:txBody>
      </p:sp>
      <p:sp>
        <p:nvSpPr>
          <p:cNvPr id="6" name="PlaceHolder 5"/>
          <p:cNvSpPr>
            <a:spLocks noGrp="1"/>
          </p:cNvSpPr>
          <p:nvPr>
            <p:ph type="dt" idx="3"/>
          </p:nvPr>
        </p:nvSpPr>
        <p:spPr/>
        <p:txBody>
          <a:bodyPr/>
          <a:p>
            <a:r>
              <a:rPr lang="pt-BR"/>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8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8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8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0DD1FA27-862F-480E-B304-76AE3CA465E4}" type="slidenum">
              <a:t>&lt;#&gt;</a:t>
            </a:fld>
          </a:p>
        </p:txBody>
      </p:sp>
      <p:sp>
        <p:nvSpPr>
          <p:cNvPr id="8" name="PlaceHolder 7"/>
          <p:cNvSpPr>
            <a:spLocks noGrp="1"/>
          </p:cNvSpPr>
          <p:nvPr>
            <p:ph type="dt" idx="6"/>
          </p:nvPr>
        </p:nvSpPr>
        <p:spPr/>
        <p:txBody>
          <a:bodyPr/>
          <a:p>
            <a:r>
              <a:rPr lang="pt-BR"/>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9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9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9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83FC8E9E-957F-454B-B4DB-5BFC34A84E10}" type="slidenum">
              <a:t>&lt;#&gt;</a:t>
            </a:fld>
          </a:p>
        </p:txBody>
      </p:sp>
      <p:sp>
        <p:nvSpPr>
          <p:cNvPr id="8" name="PlaceHolder 7"/>
          <p:cNvSpPr>
            <a:spLocks noGrp="1"/>
          </p:cNvSpPr>
          <p:nvPr>
            <p:ph type="dt" idx="6"/>
          </p:nvPr>
        </p:nvSpPr>
        <p:spPr/>
        <p:txBody>
          <a:bodyPr/>
          <a:p>
            <a:r>
              <a:rPr lang="pt-BR"/>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9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9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88542430-3420-4BB9-AC7C-2D17D9F06881}" type="slidenum">
              <a:t>&lt;#&gt;</a:t>
            </a:fld>
          </a:p>
        </p:txBody>
      </p:sp>
      <p:sp>
        <p:nvSpPr>
          <p:cNvPr id="7" name="PlaceHolder 6"/>
          <p:cNvSpPr>
            <a:spLocks noGrp="1"/>
          </p:cNvSpPr>
          <p:nvPr>
            <p:ph type="dt" idx="6"/>
          </p:nvPr>
        </p:nvSpPr>
        <p:spPr/>
        <p:txBody>
          <a:bodyPr/>
          <a:p>
            <a:r>
              <a:rPr lang="pt-BR"/>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9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9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4487C786-654E-43B9-9107-844D4C9AB76D}" type="slidenum">
              <a:t>&lt;#&gt;</a:t>
            </a:fld>
          </a:p>
        </p:txBody>
      </p:sp>
      <p:sp>
        <p:nvSpPr>
          <p:cNvPr id="9" name="PlaceHolder 8"/>
          <p:cNvSpPr>
            <a:spLocks noGrp="1"/>
          </p:cNvSpPr>
          <p:nvPr>
            <p:ph type="dt" idx="6"/>
          </p:nvPr>
        </p:nvSpPr>
        <p:spPr/>
        <p:txBody>
          <a:bodyPr/>
          <a:p>
            <a:r>
              <a:rPr lang="pt-BR"/>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20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20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562FD0A2-9C70-483C-A3E6-07A9582C14EE}" type="slidenum">
              <a:t>&lt;#&gt;</a:t>
            </a:fld>
          </a:p>
        </p:txBody>
      </p:sp>
      <p:sp>
        <p:nvSpPr>
          <p:cNvPr id="11" name="PlaceHolder 10"/>
          <p:cNvSpPr>
            <a:spLocks noGrp="1"/>
          </p:cNvSpPr>
          <p:nvPr>
            <p:ph type="dt" idx="6"/>
          </p:nvPr>
        </p:nvSpPr>
        <p:spPr/>
        <p:txBody>
          <a:bodyPr/>
          <a:p>
            <a:r>
              <a:rPr lang="pt-B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9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5F544DD4-7252-44D0-A6AC-A132CF73BE1A}" type="slidenum">
              <a:t>&lt;#&gt;</a:t>
            </a:fld>
          </a:p>
        </p:txBody>
      </p:sp>
      <p:sp>
        <p:nvSpPr>
          <p:cNvPr id="6" name="PlaceHolder 5"/>
          <p:cNvSpPr>
            <a:spLocks noGrp="1"/>
          </p:cNvSpPr>
          <p:nvPr>
            <p:ph type="dt" idx="3"/>
          </p:nvPr>
        </p:nvSpPr>
        <p:spPr/>
        <p:txBody>
          <a:bodyPr/>
          <a:p>
            <a:r>
              <a:rPr lang="pt-B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9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9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D5B4003D-22F4-4B81-BC1E-82576F28E50B}" type="slidenum">
              <a:t>&lt;#&gt;</a:t>
            </a:fld>
          </a:p>
        </p:txBody>
      </p:sp>
      <p:sp>
        <p:nvSpPr>
          <p:cNvPr id="7" name="PlaceHolder 6"/>
          <p:cNvSpPr>
            <a:spLocks noGrp="1"/>
          </p:cNvSpPr>
          <p:nvPr>
            <p:ph type="dt" idx="3"/>
          </p:nvPr>
        </p:nvSpPr>
        <p:spPr/>
        <p:txBody>
          <a:bodyPr/>
          <a:p>
            <a:r>
              <a:rPr lang="pt-B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724F62FE-CFAA-4123-8CEA-20B31B256A09}" type="slidenum">
              <a:t>&lt;#&gt;</a:t>
            </a:fld>
          </a:p>
        </p:txBody>
      </p:sp>
      <p:sp>
        <p:nvSpPr>
          <p:cNvPr id="5" name="PlaceHolder 4"/>
          <p:cNvSpPr>
            <a:spLocks noGrp="1"/>
          </p:cNvSpPr>
          <p:nvPr>
            <p:ph type="dt" idx="3"/>
          </p:nvPr>
        </p:nvSpPr>
        <p:spPr/>
        <p:txBody>
          <a:bodyPr/>
          <a:p>
            <a:r>
              <a:rPr lang="pt-B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pt-BR"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E49CB136-485A-41AF-BBA6-8B69B87A2992}" type="slidenum">
              <a:t>&lt;#&gt;</a:t>
            </a:fld>
          </a:p>
        </p:txBody>
      </p:sp>
      <p:sp>
        <p:nvSpPr>
          <p:cNvPr id="5" name="PlaceHolder 4"/>
          <p:cNvSpPr>
            <a:spLocks noGrp="1"/>
          </p:cNvSpPr>
          <p:nvPr>
            <p:ph type="dt" idx="3"/>
          </p:nvPr>
        </p:nvSpPr>
        <p:spPr/>
        <p:txBody>
          <a:bodyPr/>
          <a:p>
            <a:r>
              <a:rPr lang="pt-B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0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0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D6C6E246-F7D9-4D94-94B6-A78D136ED72A}" type="slidenum">
              <a:t>&lt;#&gt;</a:t>
            </a:fld>
          </a:p>
        </p:txBody>
      </p:sp>
      <p:sp>
        <p:nvSpPr>
          <p:cNvPr id="8" name="PlaceHolder 7"/>
          <p:cNvSpPr>
            <a:spLocks noGrp="1"/>
          </p:cNvSpPr>
          <p:nvPr>
            <p:ph type="dt" idx="3"/>
          </p:nvPr>
        </p:nvSpPr>
        <p:spPr/>
        <p:txBody>
          <a:bodyPr/>
          <a:p>
            <a:r>
              <a:rPr lang="pt-B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0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0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0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0D3E723F-C662-416B-8075-ED86D66B168D}" type="slidenum">
              <a:t>&lt;#&gt;</a:t>
            </a:fld>
          </a:p>
        </p:txBody>
      </p:sp>
      <p:sp>
        <p:nvSpPr>
          <p:cNvPr id="8" name="PlaceHolder 7"/>
          <p:cNvSpPr>
            <a:spLocks noGrp="1"/>
          </p:cNvSpPr>
          <p:nvPr>
            <p:ph type="dt" idx="3"/>
          </p:nvPr>
        </p:nvSpPr>
        <p:spPr/>
        <p:txBody>
          <a:bodyPr/>
          <a:p>
            <a:r>
              <a:rPr lang="pt-B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pt-BR" sz="4400" spc="-1" strike="noStrike">
              <a:solidFill>
                <a:srgbClr val="000000"/>
              </a:solidFill>
              <a:latin typeface="Arial"/>
            </a:endParaRPr>
          </a:p>
        </p:txBody>
      </p:sp>
      <p:sp>
        <p:nvSpPr>
          <p:cNvPr id="10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0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11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pt-BR"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F99E3BD2-0C9A-442A-A4B8-DA948D686EFD}" type="slidenum">
              <a:t>&lt;#&gt;</a:t>
            </a:fld>
          </a:p>
        </p:txBody>
      </p:sp>
      <p:sp>
        <p:nvSpPr>
          <p:cNvPr id="8" name="PlaceHolder 7"/>
          <p:cNvSpPr>
            <a:spLocks noGrp="1"/>
          </p:cNvSpPr>
          <p:nvPr>
            <p:ph type="dt" idx="3"/>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c2f25f"/>
            </a:gs>
            <a:gs pos="100000">
              <a:srgbClr val="92bd3f"/>
            </a:gs>
          </a:gsLst>
          <a:lin ang="5400000"/>
        </a:gradFill>
      </p:bgPr>
    </p:bg>
    <p:spTree>
      <p:nvGrpSpPr>
        <p:cNvPr id="1" name=""/>
        <p:cNvGrpSpPr/>
        <p:nvPr/>
      </p:nvGrpSpPr>
      <p:grpSpPr>
        <a:xfrm>
          <a:off x="0" y="0"/>
          <a:ext cx="0" cy="0"/>
          <a:chOff x="0" y="0"/>
          <a:chExt cx="0" cy="0"/>
        </a:xfrm>
      </p:grpSpPr>
      <p:grpSp>
        <p:nvGrpSpPr>
          <p:cNvPr id="0" name="Group 41"/>
          <p:cNvGrpSpPr/>
          <p:nvPr/>
        </p:nvGrpSpPr>
        <p:grpSpPr>
          <a:xfrm>
            <a:off x="-564840" y="0"/>
            <a:ext cx="10451880" cy="7111440"/>
            <a:chOff x="-564840" y="0"/>
            <a:chExt cx="10451880" cy="7111440"/>
          </a:xfrm>
        </p:grpSpPr>
        <p:grpSp>
          <p:nvGrpSpPr>
            <p:cNvPr id="1" name="Group 44"/>
            <p:cNvGrpSpPr/>
            <p:nvPr/>
          </p:nvGrpSpPr>
          <p:grpSpPr>
            <a:xfrm>
              <a:off x="77760" y="0"/>
              <a:ext cx="9144000" cy="6858000"/>
              <a:chOff x="77760" y="0"/>
              <a:chExt cx="9144000" cy="6858000"/>
            </a:xfrm>
          </p:grpSpPr>
          <p:grpSp>
            <p:nvGrpSpPr>
              <p:cNvPr id="2" name="Group 4"/>
              <p:cNvGrpSpPr/>
              <p:nvPr/>
            </p:nvGrpSpPr>
            <p:grpSpPr>
              <a:xfrm>
                <a:off x="77760" y="0"/>
                <a:ext cx="2511720" cy="6855120"/>
                <a:chOff x="77760" y="0"/>
                <a:chExt cx="2511720" cy="6855120"/>
              </a:xfrm>
            </p:grpSpPr>
            <p:sp>
              <p:nvSpPr>
                <p:cNvPr id="3" name="Rectangle 112"/>
                <p:cNvSpPr/>
                <p:nvPr/>
              </p:nvSpPr>
              <p:spPr>
                <a:xfrm>
                  <a:off x="99216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4" name="Rectangle 2"/>
                <p:cNvSpPr/>
                <p:nvPr/>
              </p:nvSpPr>
              <p:spPr>
                <a:xfrm>
                  <a:off x="7776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 name="Rectangle 3"/>
                <p:cNvSpPr/>
                <p:nvPr/>
              </p:nvSpPr>
              <p:spPr>
                <a:xfrm>
                  <a:off x="30636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6" name="Group 5"/>
              <p:cNvGrpSpPr/>
              <p:nvPr/>
            </p:nvGrpSpPr>
            <p:grpSpPr>
              <a:xfrm>
                <a:off x="500400" y="0"/>
                <a:ext cx="2511720" cy="6855120"/>
                <a:chOff x="500400" y="0"/>
                <a:chExt cx="2511720" cy="6855120"/>
              </a:xfrm>
            </p:grpSpPr>
            <p:sp>
              <p:nvSpPr>
                <p:cNvPr id="7" name="Rectangle 109"/>
                <p:cNvSpPr/>
                <p:nvPr/>
              </p:nvSpPr>
              <p:spPr>
                <a:xfrm>
                  <a:off x="141480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8" name="Rectangle 110"/>
                <p:cNvSpPr/>
                <p:nvPr/>
              </p:nvSpPr>
              <p:spPr>
                <a:xfrm>
                  <a:off x="50040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9" name="Rectangle 111"/>
                <p:cNvSpPr/>
                <p:nvPr/>
              </p:nvSpPr>
              <p:spPr>
                <a:xfrm>
                  <a:off x="72900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10" name="Group 9"/>
              <p:cNvGrpSpPr/>
              <p:nvPr/>
            </p:nvGrpSpPr>
            <p:grpSpPr>
              <a:xfrm>
                <a:off x="6710040" y="2880"/>
                <a:ext cx="2511720" cy="6855120"/>
                <a:chOff x="6710040" y="2880"/>
                <a:chExt cx="2511720" cy="6855120"/>
              </a:xfrm>
            </p:grpSpPr>
            <p:sp>
              <p:nvSpPr>
                <p:cNvPr id="11" name="Rectangle 106"/>
                <p:cNvSpPr/>
                <p:nvPr/>
              </p:nvSpPr>
              <p:spPr>
                <a:xfrm rot="10800000">
                  <a:off x="6710040" y="288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2" name="Rectangle 107"/>
                <p:cNvSpPr/>
                <p:nvPr/>
              </p:nvSpPr>
              <p:spPr>
                <a:xfrm rot="10800000">
                  <a:off x="8767440" y="288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 name="Rectangle 108"/>
                <p:cNvSpPr/>
                <p:nvPr/>
              </p:nvSpPr>
              <p:spPr>
                <a:xfrm rot="10800000">
                  <a:off x="8233920" y="288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14" name="Rectangle 103"/>
              <p:cNvSpPr/>
              <p:nvPr/>
            </p:nvSpPr>
            <p:spPr>
              <a:xfrm>
                <a:off x="3887640" y="0"/>
                <a:ext cx="28166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 name="Rectangle 104"/>
              <p:cNvSpPr/>
              <p:nvPr/>
            </p:nvSpPr>
            <p:spPr>
              <a:xfrm>
                <a:off x="297324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 name="Rectangle 105"/>
              <p:cNvSpPr/>
              <p:nvPr/>
            </p:nvSpPr>
            <p:spPr>
              <a:xfrm>
                <a:off x="320184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17" name="Freeform 43"/>
            <p:cNvSpPr/>
            <p:nvPr/>
          </p:nvSpPr>
          <p:spPr>
            <a:xfrm>
              <a:off x="65880" y="5034960"/>
              <a:ext cx="9141120" cy="1172880"/>
            </a:xfrm>
            <a:custGeom>
              <a:avLst/>
              <a:gdLst>
                <a:gd name="textAreaLeft" fmla="*/ 0 w 9141120"/>
                <a:gd name="textAreaRight" fmla="*/ 9144000 w 9141120"/>
                <a:gd name="textAreaTop" fmla="*/ 0 h 1172880"/>
                <a:gd name="textAreaBottom" fmla="*/ 1175760 h 1172880"/>
              </a:gdLst>
              <a:ahLst/>
              <a:rect l="textAreaLeft" t="textAreaTop" r="textAreaRight" b="textAreaBottom"/>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8" name="Freeform 44"/>
            <p:cNvSpPr/>
            <p:nvPr/>
          </p:nvSpPr>
          <p:spPr>
            <a:xfrm>
              <a:off x="65880" y="3467520"/>
              <a:ext cx="9141120" cy="887760"/>
            </a:xfrm>
            <a:custGeom>
              <a:avLst/>
              <a:gdLst>
                <a:gd name="textAreaLeft" fmla="*/ 0 w 9141120"/>
                <a:gd name="textAreaRight" fmla="*/ 9144000 w 9141120"/>
                <a:gd name="textAreaTop" fmla="*/ 0 h 887760"/>
                <a:gd name="textAreaBottom" fmla="*/ 890640 h 887760"/>
              </a:gdLst>
              <a:ahLst/>
              <a:rect l="textAreaLeft" t="textAreaTop" r="textAreaRight" b="textAreaBottom"/>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9" name="Freeform 45"/>
            <p:cNvSpPr/>
            <p:nvPr/>
          </p:nvSpPr>
          <p:spPr>
            <a:xfrm>
              <a:off x="54000" y="5640840"/>
              <a:ext cx="3001680" cy="1208520"/>
            </a:xfrm>
            <a:custGeom>
              <a:avLst/>
              <a:gdLst>
                <a:gd name="textAreaLeft" fmla="*/ 0 w 3001680"/>
                <a:gd name="textAreaRight" fmla="*/ 3004560 w 3001680"/>
                <a:gd name="textAreaTop" fmla="*/ 0 h 1208520"/>
                <a:gd name="textAreaBottom" fmla="*/ 1211400 h 1208520"/>
              </a:gdLst>
              <a:ahLst/>
              <a:rect l="textAreaLeft" t="textAreaTop" r="textAreaRight" b="textAreaBottom"/>
              <a:pathLst>
                <a:path w="3004457" h="1211283">
                  <a:moveTo>
                    <a:pt x="0" y="0"/>
                  </a:moveTo>
                  <a:cubicBezTo>
                    <a:pt x="1103415" y="501732"/>
                    <a:pt x="2206831" y="1003465"/>
                    <a:pt x="3004457" y="1211283"/>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20" name="Freeform 46"/>
            <p:cNvSpPr/>
            <p:nvPr/>
          </p:nvSpPr>
          <p:spPr>
            <a:xfrm>
              <a:off x="65880" y="5284440"/>
              <a:ext cx="9141120" cy="1475640"/>
            </a:xfrm>
            <a:custGeom>
              <a:avLst/>
              <a:gdLst>
                <a:gd name="textAreaLeft" fmla="*/ 0 w 9141120"/>
                <a:gd name="textAreaRight" fmla="*/ 9144000 w 9141120"/>
                <a:gd name="textAreaTop" fmla="*/ 0 h 1475640"/>
                <a:gd name="textAreaBottom" fmla="*/ 1478520 h 1475640"/>
              </a:gdLst>
              <a:ahLst/>
              <a:rect l="textAreaLeft" t="textAreaTop" r="textAreaRight" b="textAreaBottom"/>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21" name="Freeform 48"/>
            <p:cNvSpPr/>
            <p:nvPr/>
          </p:nvSpPr>
          <p:spPr>
            <a:xfrm>
              <a:off x="2215080" y="5132160"/>
              <a:ext cx="6979680" cy="1717200"/>
            </a:xfrm>
            <a:custGeom>
              <a:avLst/>
              <a:gdLst>
                <a:gd name="textAreaLeft" fmla="*/ 0 w 6979680"/>
                <a:gd name="textAreaRight" fmla="*/ 6982560 w 6979680"/>
                <a:gd name="textAreaTop" fmla="*/ 0 h 1717200"/>
                <a:gd name="textAreaBottom" fmla="*/ 1720080 h 1717200"/>
              </a:gdLst>
              <a:ahLst/>
              <a:rect l="textAreaLeft" t="textAreaTop" r="textAreaRight" b="textAreaBottom"/>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22" name="Hexagon 49"/>
            <p:cNvSpPr/>
            <p:nvPr/>
          </p:nvSpPr>
          <p:spPr>
            <a:xfrm rot="1800000">
              <a:off x="3072960" y="285732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3" name="Hexagon 50"/>
            <p:cNvSpPr/>
            <p:nvPr/>
          </p:nvSpPr>
          <p:spPr>
            <a:xfrm rot="1800000">
              <a:off x="379692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4" name="Hexagon 51"/>
            <p:cNvSpPr/>
            <p:nvPr/>
          </p:nvSpPr>
          <p:spPr>
            <a:xfrm rot="1800000">
              <a:off x="3806640" y="15904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5" name="Hexagon 52"/>
            <p:cNvSpPr/>
            <p:nvPr/>
          </p:nvSpPr>
          <p:spPr>
            <a:xfrm rot="1800000">
              <a:off x="3053880" y="323640"/>
              <a:ext cx="1598400" cy="1385280"/>
            </a:xfrm>
            <a:prstGeom prst="hexagon">
              <a:avLst>
                <a:gd name="adj" fmla="val 28544"/>
                <a:gd name="vf" fmla="val 115470"/>
              </a:avLst>
            </a:prstGeom>
            <a:solidFill>
              <a:srgbClr val="ffffff">
                <a:alpha val="4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6" name="Hexagon 53"/>
            <p:cNvSpPr/>
            <p:nvPr/>
          </p:nvSpPr>
          <p:spPr>
            <a:xfrm rot="1800000">
              <a:off x="4539960" y="5381280"/>
              <a:ext cx="1598400" cy="1385280"/>
            </a:xfrm>
            <a:prstGeom prst="hexagon">
              <a:avLst>
                <a:gd name="adj" fmla="val 28544"/>
                <a:gd name="vf" fmla="val 115470"/>
              </a:avLst>
            </a:prstGeom>
            <a:solidFill>
              <a:srgbClr val="ffffff">
                <a:alpha val="6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7" name="Freeform 54"/>
            <p:cNvSpPr/>
            <p:nvPr/>
          </p:nvSpPr>
          <p:spPr>
            <a:xfrm rot="1800000">
              <a:off x="-302760" y="4199400"/>
              <a:ext cx="1258560" cy="1385280"/>
            </a:xfrm>
            <a:custGeom>
              <a:avLst/>
              <a:gdLst>
                <a:gd name="textAreaLeft" fmla="*/ 0 w 1258560"/>
                <a:gd name="textAreaRight" fmla="*/ 1261440 w 1258560"/>
                <a:gd name="textAreaTop" fmla="*/ 0 h 1385280"/>
                <a:gd name="textAreaBottom" fmla="*/ 1388160 h 1385280"/>
              </a:gdLst>
              <a:ahLst/>
              <a:rect l="textAreaLeft" t="textAreaTop" r="textAreaRight" b="textAreaBottom"/>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8" name="Hexagon 55"/>
            <p:cNvSpPr/>
            <p:nvPr/>
          </p:nvSpPr>
          <p:spPr>
            <a:xfrm rot="1800000">
              <a:off x="101160" y="54003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29" name="Hexagon 56"/>
            <p:cNvSpPr/>
            <p:nvPr/>
          </p:nvSpPr>
          <p:spPr>
            <a:xfrm rot="1800000">
              <a:off x="129960" y="284760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0" name="Hexagon 57"/>
            <p:cNvSpPr/>
            <p:nvPr/>
          </p:nvSpPr>
          <p:spPr>
            <a:xfrm rot="1800000">
              <a:off x="85356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1" name="Hexagon 58"/>
            <p:cNvSpPr/>
            <p:nvPr/>
          </p:nvSpPr>
          <p:spPr>
            <a:xfrm rot="1800000">
              <a:off x="1587240" y="540972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2" name="Hexagon 59"/>
            <p:cNvSpPr/>
            <p:nvPr/>
          </p:nvSpPr>
          <p:spPr>
            <a:xfrm rot="1800000">
              <a:off x="1606320" y="285732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3" name="Hexagon 94"/>
            <p:cNvSpPr/>
            <p:nvPr/>
          </p:nvSpPr>
          <p:spPr>
            <a:xfrm rot="1800000">
              <a:off x="872640" y="156168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4" name="Hexagon 95"/>
            <p:cNvSpPr/>
            <p:nvPr/>
          </p:nvSpPr>
          <p:spPr>
            <a:xfrm rot="1800000">
              <a:off x="6883200" y="414288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5" name="Hexagon 96"/>
            <p:cNvSpPr/>
            <p:nvPr/>
          </p:nvSpPr>
          <p:spPr>
            <a:xfrm rot="1800000">
              <a:off x="7625880" y="541944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6" name="Hexagon 97"/>
            <p:cNvSpPr/>
            <p:nvPr/>
          </p:nvSpPr>
          <p:spPr>
            <a:xfrm rot="1800000">
              <a:off x="7625880" y="28666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7" name="Freeform 98"/>
            <p:cNvSpPr/>
            <p:nvPr/>
          </p:nvSpPr>
          <p:spPr>
            <a:xfrm rot="1800000">
              <a:off x="8383320" y="4053600"/>
              <a:ext cx="1240560" cy="1385280"/>
            </a:xfrm>
            <a:custGeom>
              <a:avLst/>
              <a:gdLst>
                <a:gd name="textAreaLeft" fmla="*/ 0 w 1240560"/>
                <a:gd name="textAreaRight" fmla="*/ 1243440 w 1240560"/>
                <a:gd name="textAreaTop" fmla="*/ 0 h 1385280"/>
                <a:gd name="textAreaBottom" fmla="*/ 1388160 h 1385280"/>
              </a:gdLst>
              <a:ahLst/>
              <a:rect l="textAreaLeft" t="textAreaTop" r="textAreaRight" b="textAreaBottom"/>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4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38" name="Freeform 99"/>
            <p:cNvSpPr/>
            <p:nvPr/>
          </p:nvSpPr>
          <p:spPr>
            <a:xfrm rot="1800000">
              <a:off x="8383320" y="1509120"/>
              <a:ext cx="1239120" cy="1386000"/>
            </a:xfrm>
            <a:custGeom>
              <a:avLst/>
              <a:gdLst>
                <a:gd name="textAreaLeft" fmla="*/ 0 w 1239120"/>
                <a:gd name="textAreaRight" fmla="*/ 1242000 w 1239120"/>
                <a:gd name="textAreaTop" fmla="*/ 0 h 1386000"/>
                <a:gd name="textAreaBottom" fmla="*/ 1388880 h 1386000"/>
              </a:gdLst>
              <a:ahLst/>
              <a:rect l="textAreaLeft" t="textAreaTop" r="textAreaRight" b="textAreaBottom"/>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39" name="Rectangle 65" hidden="1"/>
          <p:cNvSpPr/>
          <p:nvPr/>
        </p:nvSpPr>
        <p:spPr>
          <a:xfrm>
            <a:off x="457200" y="333360"/>
            <a:ext cx="8226720" cy="6182640"/>
          </a:xfrm>
          <a:prstGeom prst="rect">
            <a:avLst/>
          </a:prstGeom>
          <a:solidFill>
            <a:srgbClr val="ffffff"/>
          </a:solidFill>
          <a:ln w="6480">
            <a:solidFill>
              <a:srgbClr val="000000"/>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40" name="Rectangle 69" hidden="1"/>
          <p:cNvSpPr/>
          <p:nvPr/>
        </p:nvSpPr>
        <p:spPr>
          <a:xfrm>
            <a:off x="4561200" y="-21600"/>
            <a:ext cx="3676320" cy="696240"/>
          </a:xfrm>
          <a:prstGeom prst="rect">
            <a:avLst/>
          </a:prstGeom>
          <a:solidFill>
            <a:srgbClr val="f5f5f5"/>
          </a:solidFill>
          <a:ln w="12600">
            <a:solidFill>
              <a:srgbClr val="74a510"/>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41" name="Rectangle 70" hidden="1"/>
          <p:cNvSpPr/>
          <p:nvPr/>
        </p:nvSpPr>
        <p:spPr>
          <a:xfrm>
            <a:off x="4649040" y="-21600"/>
            <a:ext cx="3502440" cy="621000"/>
          </a:xfrm>
          <a:prstGeom prst="rect">
            <a:avLst/>
          </a:prstGeom>
          <a:solidFill>
            <a:schemeClr val="accent2"/>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nvGrpSpPr>
          <p:cNvPr id="42" name="Group 42"/>
          <p:cNvGrpSpPr/>
          <p:nvPr/>
        </p:nvGrpSpPr>
        <p:grpSpPr>
          <a:xfrm>
            <a:off x="-642240" y="0"/>
            <a:ext cx="10451520" cy="7111440"/>
            <a:chOff x="-642240" y="0"/>
            <a:chExt cx="10451520" cy="7111440"/>
          </a:xfrm>
        </p:grpSpPr>
        <p:grpSp>
          <p:nvGrpSpPr>
            <p:cNvPr id="43" name="Group 44"/>
            <p:cNvGrpSpPr/>
            <p:nvPr/>
          </p:nvGrpSpPr>
          <p:grpSpPr>
            <a:xfrm>
              <a:off x="0" y="0"/>
              <a:ext cx="9144000" cy="6858000"/>
              <a:chOff x="0" y="0"/>
              <a:chExt cx="9144000" cy="6858000"/>
            </a:xfrm>
          </p:grpSpPr>
          <p:grpSp>
            <p:nvGrpSpPr>
              <p:cNvPr id="44" name="Group 4"/>
              <p:cNvGrpSpPr/>
              <p:nvPr/>
            </p:nvGrpSpPr>
            <p:grpSpPr>
              <a:xfrm>
                <a:off x="0" y="0"/>
                <a:ext cx="2511720" cy="6855120"/>
                <a:chOff x="0" y="0"/>
                <a:chExt cx="2511720" cy="6855120"/>
              </a:xfrm>
            </p:grpSpPr>
            <p:sp>
              <p:nvSpPr>
                <p:cNvPr id="45" name="Rectangle 114"/>
                <p:cNvSpPr/>
                <p:nvPr/>
              </p:nvSpPr>
              <p:spPr>
                <a:xfrm>
                  <a:off x="91440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46" name="Rectangle 2"/>
                <p:cNvSpPr/>
                <p:nvPr/>
              </p:nvSpPr>
              <p:spPr>
                <a:xfrm>
                  <a:off x="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47" name="Rectangle 3"/>
                <p:cNvSpPr/>
                <p:nvPr/>
              </p:nvSpPr>
              <p:spPr>
                <a:xfrm>
                  <a:off x="22860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48" name="Group 5"/>
              <p:cNvGrpSpPr/>
              <p:nvPr/>
            </p:nvGrpSpPr>
            <p:grpSpPr>
              <a:xfrm>
                <a:off x="423000" y="0"/>
                <a:ext cx="2511720" cy="6855120"/>
                <a:chOff x="423000" y="0"/>
                <a:chExt cx="2511720" cy="6855120"/>
              </a:xfrm>
            </p:grpSpPr>
            <p:sp>
              <p:nvSpPr>
                <p:cNvPr id="49" name="Rectangle 84"/>
                <p:cNvSpPr/>
                <p:nvPr/>
              </p:nvSpPr>
              <p:spPr>
                <a:xfrm>
                  <a:off x="133740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0" name="Rectangle 85"/>
                <p:cNvSpPr/>
                <p:nvPr/>
              </p:nvSpPr>
              <p:spPr>
                <a:xfrm>
                  <a:off x="42300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1" name="Rectangle 113"/>
                <p:cNvSpPr/>
                <p:nvPr/>
              </p:nvSpPr>
              <p:spPr>
                <a:xfrm>
                  <a:off x="65160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52" name="Group 9"/>
              <p:cNvGrpSpPr/>
              <p:nvPr/>
            </p:nvGrpSpPr>
            <p:grpSpPr>
              <a:xfrm>
                <a:off x="6632280" y="2880"/>
                <a:ext cx="2511720" cy="6855120"/>
                <a:chOff x="6632280" y="2880"/>
                <a:chExt cx="2511720" cy="6855120"/>
              </a:xfrm>
            </p:grpSpPr>
            <p:sp>
              <p:nvSpPr>
                <p:cNvPr id="53" name="Rectangle 77"/>
                <p:cNvSpPr/>
                <p:nvPr/>
              </p:nvSpPr>
              <p:spPr>
                <a:xfrm rot="10800000">
                  <a:off x="6632280" y="288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4" name="Rectangle 78"/>
                <p:cNvSpPr/>
                <p:nvPr/>
              </p:nvSpPr>
              <p:spPr>
                <a:xfrm rot="10800000">
                  <a:off x="8689680" y="288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5" name="Rectangle 80"/>
                <p:cNvSpPr/>
                <p:nvPr/>
              </p:nvSpPr>
              <p:spPr>
                <a:xfrm rot="10800000">
                  <a:off x="8156160" y="288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56" name="Rectangle 74"/>
              <p:cNvSpPr/>
              <p:nvPr/>
            </p:nvSpPr>
            <p:spPr>
              <a:xfrm>
                <a:off x="3809880" y="0"/>
                <a:ext cx="28166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7" name="Rectangle 75"/>
              <p:cNvSpPr/>
              <p:nvPr/>
            </p:nvSpPr>
            <p:spPr>
              <a:xfrm>
                <a:off x="289548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58" name="Rectangle 76"/>
              <p:cNvSpPr/>
              <p:nvPr/>
            </p:nvSpPr>
            <p:spPr>
              <a:xfrm>
                <a:off x="312408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59" name="Freeform 44"/>
            <p:cNvSpPr/>
            <p:nvPr/>
          </p:nvSpPr>
          <p:spPr>
            <a:xfrm>
              <a:off x="-11880" y="5034960"/>
              <a:ext cx="9141120" cy="1172880"/>
            </a:xfrm>
            <a:custGeom>
              <a:avLst/>
              <a:gdLst>
                <a:gd name="textAreaLeft" fmla="*/ 0 w 9141120"/>
                <a:gd name="textAreaRight" fmla="*/ 9144000 w 9141120"/>
                <a:gd name="textAreaTop" fmla="*/ 0 h 1172880"/>
                <a:gd name="textAreaBottom" fmla="*/ 1175760 h 1172880"/>
              </a:gdLst>
              <a:ahLst/>
              <a:rect l="textAreaLeft" t="textAreaTop" r="textAreaRight" b="textAreaBottom"/>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60" name="Freeform 47"/>
            <p:cNvSpPr/>
            <p:nvPr/>
          </p:nvSpPr>
          <p:spPr>
            <a:xfrm>
              <a:off x="-11880" y="3467520"/>
              <a:ext cx="9141120" cy="887760"/>
            </a:xfrm>
            <a:custGeom>
              <a:avLst/>
              <a:gdLst>
                <a:gd name="textAreaLeft" fmla="*/ 0 w 9141120"/>
                <a:gd name="textAreaRight" fmla="*/ 9144000 w 9141120"/>
                <a:gd name="textAreaTop" fmla="*/ 0 h 887760"/>
                <a:gd name="textAreaBottom" fmla="*/ 890640 h 887760"/>
              </a:gdLst>
              <a:ahLst/>
              <a:rect l="textAreaLeft" t="textAreaTop" r="textAreaRight" b="textAreaBottom"/>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61" name="Freeform 48"/>
            <p:cNvSpPr/>
            <p:nvPr/>
          </p:nvSpPr>
          <p:spPr>
            <a:xfrm>
              <a:off x="-23760" y="5640840"/>
              <a:ext cx="3001680" cy="1208520"/>
            </a:xfrm>
            <a:custGeom>
              <a:avLst/>
              <a:gdLst>
                <a:gd name="textAreaLeft" fmla="*/ 0 w 3001680"/>
                <a:gd name="textAreaRight" fmla="*/ 3004560 w 3001680"/>
                <a:gd name="textAreaTop" fmla="*/ 0 h 1208520"/>
                <a:gd name="textAreaBottom" fmla="*/ 1211400 h 1208520"/>
              </a:gdLst>
              <a:ahLst/>
              <a:rect l="textAreaLeft" t="textAreaTop" r="textAreaRight" b="textAreaBottom"/>
              <a:pathLst>
                <a:path w="3004457" h="1211283">
                  <a:moveTo>
                    <a:pt x="0" y="0"/>
                  </a:moveTo>
                  <a:cubicBezTo>
                    <a:pt x="1103415" y="501732"/>
                    <a:pt x="2206831" y="1003465"/>
                    <a:pt x="3004457" y="1211283"/>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62" name="Freeform 50"/>
            <p:cNvSpPr/>
            <p:nvPr/>
          </p:nvSpPr>
          <p:spPr>
            <a:xfrm>
              <a:off x="-11880" y="5284440"/>
              <a:ext cx="9141120" cy="1475640"/>
            </a:xfrm>
            <a:custGeom>
              <a:avLst/>
              <a:gdLst>
                <a:gd name="textAreaLeft" fmla="*/ 0 w 9141120"/>
                <a:gd name="textAreaRight" fmla="*/ 9144000 w 9141120"/>
                <a:gd name="textAreaTop" fmla="*/ 0 h 1475640"/>
                <a:gd name="textAreaBottom" fmla="*/ 1478520 h 1475640"/>
              </a:gdLst>
              <a:ahLst/>
              <a:rect l="textAreaLeft" t="textAreaTop" r="textAreaRight" b="textAreaBottom"/>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63" name="Freeform 51"/>
            <p:cNvSpPr/>
            <p:nvPr/>
          </p:nvSpPr>
          <p:spPr>
            <a:xfrm>
              <a:off x="2137680" y="5132160"/>
              <a:ext cx="6979680" cy="1717200"/>
            </a:xfrm>
            <a:custGeom>
              <a:avLst/>
              <a:gdLst>
                <a:gd name="textAreaLeft" fmla="*/ 0 w 6979680"/>
                <a:gd name="textAreaRight" fmla="*/ 6982560 w 6979680"/>
                <a:gd name="textAreaTop" fmla="*/ 0 h 1717200"/>
                <a:gd name="textAreaBottom" fmla="*/ 1720080 h 1717200"/>
              </a:gdLst>
              <a:ahLst/>
              <a:rect l="textAreaLeft" t="textAreaTop" r="textAreaRight" b="textAreaBottom"/>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64" name="Hexagon 52"/>
            <p:cNvSpPr/>
            <p:nvPr/>
          </p:nvSpPr>
          <p:spPr>
            <a:xfrm rot="1800000">
              <a:off x="2995560" y="285732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65" name="Hexagon 53"/>
            <p:cNvSpPr/>
            <p:nvPr/>
          </p:nvSpPr>
          <p:spPr>
            <a:xfrm rot="1800000">
              <a:off x="371952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66" name="Hexagon 54"/>
            <p:cNvSpPr/>
            <p:nvPr/>
          </p:nvSpPr>
          <p:spPr>
            <a:xfrm rot="1800000">
              <a:off x="3728880" y="15904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67" name="Hexagon 55"/>
            <p:cNvSpPr/>
            <p:nvPr/>
          </p:nvSpPr>
          <p:spPr>
            <a:xfrm rot="1800000">
              <a:off x="2976480" y="323640"/>
              <a:ext cx="1598400" cy="1385280"/>
            </a:xfrm>
            <a:prstGeom prst="hexagon">
              <a:avLst>
                <a:gd name="adj" fmla="val 28544"/>
                <a:gd name="vf" fmla="val 115470"/>
              </a:avLst>
            </a:prstGeom>
            <a:solidFill>
              <a:srgbClr val="ffffff">
                <a:alpha val="4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68" name="Hexagon 56"/>
            <p:cNvSpPr/>
            <p:nvPr/>
          </p:nvSpPr>
          <p:spPr>
            <a:xfrm rot="1800000">
              <a:off x="4462200" y="5381280"/>
              <a:ext cx="1598400" cy="1385280"/>
            </a:xfrm>
            <a:prstGeom prst="hexagon">
              <a:avLst>
                <a:gd name="adj" fmla="val 28544"/>
                <a:gd name="vf" fmla="val 115470"/>
              </a:avLst>
            </a:prstGeom>
            <a:solidFill>
              <a:srgbClr val="ffffff">
                <a:alpha val="6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69" name="Freeform 57"/>
            <p:cNvSpPr/>
            <p:nvPr/>
          </p:nvSpPr>
          <p:spPr>
            <a:xfrm rot="1800000">
              <a:off x="-380160" y="4199400"/>
              <a:ext cx="1258560" cy="1385280"/>
            </a:xfrm>
            <a:custGeom>
              <a:avLst/>
              <a:gdLst>
                <a:gd name="textAreaLeft" fmla="*/ 0 w 1258560"/>
                <a:gd name="textAreaRight" fmla="*/ 1261440 w 1258560"/>
                <a:gd name="textAreaTop" fmla="*/ 0 h 1385280"/>
                <a:gd name="textAreaBottom" fmla="*/ 1388160 h 1385280"/>
              </a:gdLst>
              <a:ahLst/>
              <a:rect l="textAreaLeft" t="textAreaTop" r="textAreaRight" b="textAreaBottom"/>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0" name="Hexagon 58"/>
            <p:cNvSpPr/>
            <p:nvPr/>
          </p:nvSpPr>
          <p:spPr>
            <a:xfrm rot="1800000">
              <a:off x="23760" y="54003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1" name="Hexagon 59"/>
            <p:cNvSpPr/>
            <p:nvPr/>
          </p:nvSpPr>
          <p:spPr>
            <a:xfrm rot="1800000">
              <a:off x="52200" y="284760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2" name="Hexagon 60"/>
            <p:cNvSpPr/>
            <p:nvPr/>
          </p:nvSpPr>
          <p:spPr>
            <a:xfrm rot="1800000">
              <a:off x="77616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3" name="Hexagon 61"/>
            <p:cNvSpPr/>
            <p:nvPr/>
          </p:nvSpPr>
          <p:spPr>
            <a:xfrm rot="1800000">
              <a:off x="1509480" y="540972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4" name="Hexagon 62"/>
            <p:cNvSpPr/>
            <p:nvPr/>
          </p:nvSpPr>
          <p:spPr>
            <a:xfrm rot="1800000">
              <a:off x="1528560" y="285732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5" name="Hexagon 63"/>
            <p:cNvSpPr/>
            <p:nvPr/>
          </p:nvSpPr>
          <p:spPr>
            <a:xfrm rot="1800000">
              <a:off x="795240" y="156168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6" name="Hexagon 64"/>
            <p:cNvSpPr/>
            <p:nvPr/>
          </p:nvSpPr>
          <p:spPr>
            <a:xfrm rot="1800000">
              <a:off x="6805440" y="414288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7" name="Hexagon 65"/>
            <p:cNvSpPr/>
            <p:nvPr/>
          </p:nvSpPr>
          <p:spPr>
            <a:xfrm rot="1800000">
              <a:off x="7548480" y="541944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8" name="Hexagon 66"/>
            <p:cNvSpPr/>
            <p:nvPr/>
          </p:nvSpPr>
          <p:spPr>
            <a:xfrm rot="1800000">
              <a:off x="7548480" y="28666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79" name="Freeform 67"/>
            <p:cNvSpPr/>
            <p:nvPr/>
          </p:nvSpPr>
          <p:spPr>
            <a:xfrm rot="1800000">
              <a:off x="8305560" y="4053600"/>
              <a:ext cx="1240560" cy="1385280"/>
            </a:xfrm>
            <a:custGeom>
              <a:avLst/>
              <a:gdLst>
                <a:gd name="textAreaLeft" fmla="*/ 0 w 1240560"/>
                <a:gd name="textAreaRight" fmla="*/ 1243440 w 1240560"/>
                <a:gd name="textAreaTop" fmla="*/ 0 h 1385280"/>
                <a:gd name="textAreaBottom" fmla="*/ 1388160 h 1385280"/>
              </a:gdLst>
              <a:ahLst/>
              <a:rect l="textAreaLeft" t="textAreaTop" r="textAreaRight" b="textAreaBottom"/>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4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80" name="Freeform 68"/>
            <p:cNvSpPr/>
            <p:nvPr/>
          </p:nvSpPr>
          <p:spPr>
            <a:xfrm rot="1800000">
              <a:off x="8305920" y="1509120"/>
              <a:ext cx="1239120" cy="1386000"/>
            </a:xfrm>
            <a:custGeom>
              <a:avLst/>
              <a:gdLst>
                <a:gd name="textAreaLeft" fmla="*/ 0 w 1239120"/>
                <a:gd name="textAreaRight" fmla="*/ 1242000 w 1239120"/>
                <a:gd name="textAreaTop" fmla="*/ 0 h 1386000"/>
                <a:gd name="textAreaBottom" fmla="*/ 1388880 h 1386000"/>
              </a:gdLst>
              <a:ahLst/>
              <a:rect l="textAreaLeft" t="textAreaTop" r="textAreaRight" b="textAreaBottom"/>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81" name="Rectangle 45"/>
          <p:cNvSpPr/>
          <p:nvPr/>
        </p:nvSpPr>
        <p:spPr>
          <a:xfrm>
            <a:off x="4561200" y="-21600"/>
            <a:ext cx="3676320" cy="6269040"/>
          </a:xfrm>
          <a:prstGeom prst="rect">
            <a:avLst/>
          </a:prstGeom>
          <a:solidFill>
            <a:srgbClr val="f5f5f5"/>
          </a:solidFill>
          <a:ln w="12600">
            <a:solidFill>
              <a:srgbClr val="74a510"/>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82" name="Rectangle 46"/>
          <p:cNvSpPr/>
          <p:nvPr/>
        </p:nvSpPr>
        <p:spPr>
          <a:xfrm>
            <a:off x="4649040" y="-21600"/>
            <a:ext cx="3502440" cy="2310120"/>
          </a:xfrm>
          <a:prstGeom prst="rect">
            <a:avLst/>
          </a:prstGeom>
          <a:solidFill>
            <a:schemeClr val="accent2"/>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83" name="Rectangle 49"/>
          <p:cNvSpPr/>
          <p:nvPr/>
        </p:nvSpPr>
        <p:spPr>
          <a:xfrm>
            <a:off x="4650840" y="6088320"/>
            <a:ext cx="3502440" cy="78840"/>
          </a:xfrm>
          <a:prstGeom prst="rect">
            <a:avLst/>
          </a:prstGeom>
          <a:solidFill>
            <a:schemeClr val="accent1"/>
          </a:solidFill>
          <a:ln w="12600">
            <a:noFill/>
          </a:ln>
        </p:spPr>
        <p:style>
          <a:lnRef idx="0"/>
          <a:fillRef idx="0"/>
          <a:effectRef idx="0"/>
          <a:fontRef idx="minor"/>
        </p:style>
        <p:txBody>
          <a:bodyPr lIns="90000" rIns="90000" tIns="36720" bIns="36720" anchor="ctr">
            <a:noAutofit/>
          </a:bodyPr>
          <a:p>
            <a:pPr>
              <a:lnSpc>
                <a:spcPct val="100000"/>
              </a:lnSpc>
            </a:pPr>
            <a:endParaRPr b="0" lang="en-US" sz="1800" spc="-1" strike="noStrike">
              <a:solidFill>
                <a:srgbClr val="ffffff"/>
              </a:solidFill>
              <a:latin typeface="Century Gothic"/>
              <a:ea typeface="DejaVu Sans"/>
            </a:endParaRPr>
          </a:p>
        </p:txBody>
      </p:sp>
      <p:sp>
        <p:nvSpPr>
          <p:cNvPr id="84" name="Rectangle 88"/>
          <p:cNvSpPr/>
          <p:nvPr/>
        </p:nvSpPr>
        <p:spPr>
          <a:xfrm>
            <a:off x="4650840" y="6088320"/>
            <a:ext cx="3502440" cy="78840"/>
          </a:xfrm>
          <a:prstGeom prst="rect">
            <a:avLst/>
          </a:prstGeom>
          <a:solidFill>
            <a:schemeClr val="accent1"/>
          </a:solidFill>
          <a:ln w="12600">
            <a:noFill/>
          </a:ln>
        </p:spPr>
        <p:style>
          <a:lnRef idx="0"/>
          <a:fillRef idx="0"/>
          <a:effectRef idx="0"/>
          <a:fontRef idx="minor"/>
        </p:style>
        <p:txBody>
          <a:bodyPr lIns="90000" rIns="90000" tIns="36720" bIns="36720" anchor="ctr">
            <a:noAutofit/>
          </a:bodyPr>
          <a:p>
            <a:pPr>
              <a:lnSpc>
                <a:spcPct val="100000"/>
              </a:lnSpc>
            </a:pPr>
            <a:endParaRPr b="0" lang="en-US" sz="1800" spc="-1" strike="noStrike">
              <a:solidFill>
                <a:srgbClr val="ffffff"/>
              </a:solidFill>
              <a:latin typeface="Century Gothic"/>
              <a:ea typeface="DejaVu Sans"/>
            </a:endParaRPr>
          </a:p>
        </p:txBody>
      </p:sp>
      <p:sp>
        <p:nvSpPr>
          <p:cNvPr id="85" name="PlaceHolder 1"/>
          <p:cNvSpPr>
            <a:spLocks noGrp="1"/>
          </p:cNvSpPr>
          <p:nvPr>
            <p:ph type="ftr" idx="1"/>
          </p:nvPr>
        </p:nvSpPr>
        <p:spPr>
          <a:xfrm>
            <a:off x="5303520" y="5720040"/>
            <a:ext cx="2828880" cy="36216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pt-BR" sz="1400" spc="-1" strike="noStrike">
                <a:solidFill>
                  <a:srgbClr val="000000"/>
                </a:solidFill>
                <a:latin typeface="Times New Roman"/>
              </a:defRPr>
            </a:lvl1pPr>
          </a:lstStyle>
          <a:p>
            <a:pPr indent="0" algn="ctr">
              <a:lnSpc>
                <a:spcPct val="100000"/>
              </a:lnSpc>
              <a:buNone/>
              <a:tabLst>
                <a:tab algn="l" pos="0"/>
              </a:tabLst>
            </a:pPr>
            <a:r>
              <a:rPr b="0" lang="pt-BR" sz="1400" spc="-1" strike="noStrike">
                <a:solidFill>
                  <a:srgbClr val="000000"/>
                </a:solidFill>
                <a:latin typeface="Times New Roman"/>
              </a:rPr>
              <a:t>&lt;rodapé&gt;</a:t>
            </a:r>
            <a:endParaRPr b="0" lang="pt-BR" sz="1400" spc="-1" strike="noStrike">
              <a:solidFill>
                <a:srgbClr val="000000"/>
              </a:solidFill>
              <a:latin typeface="Times New Roman"/>
            </a:endParaRPr>
          </a:p>
        </p:txBody>
      </p:sp>
      <p:sp>
        <p:nvSpPr>
          <p:cNvPr id="86" name="PlaceHolder 2"/>
          <p:cNvSpPr>
            <a:spLocks noGrp="1"/>
          </p:cNvSpPr>
          <p:nvPr>
            <p:ph type="sldNum" idx="2"/>
          </p:nvPr>
        </p:nvSpPr>
        <p:spPr>
          <a:xfrm>
            <a:off x="4649040" y="5720040"/>
            <a:ext cx="640800" cy="362160"/>
          </a:xfrm>
          <a:prstGeom prst="rect">
            <a:avLst/>
          </a:prstGeom>
          <a:noFill/>
          <a:ln w="0">
            <a:noFill/>
          </a:ln>
        </p:spPr>
        <p:txBody>
          <a:bodyPr lIns="90000" rIns="90000" tIns="45000" bIns="45000" anchor="ctr">
            <a:noAutofit/>
          </a:bodyPr>
          <a:lstStyle>
            <a:lvl1pPr indent="0">
              <a:lnSpc>
                <a:spcPct val="100000"/>
              </a:lnSpc>
              <a:buNone/>
              <a:tabLst>
                <a:tab algn="l" pos="0"/>
              </a:tabLst>
              <a:defRPr b="0" lang="pt-BR" sz="1200" spc="-1" strike="noStrike">
                <a:solidFill>
                  <a:schemeClr val="accent1"/>
                </a:solidFill>
                <a:latin typeface="Century Gothic"/>
              </a:defRPr>
            </a:lvl1pPr>
          </a:lstStyle>
          <a:p>
            <a:pPr indent="0">
              <a:lnSpc>
                <a:spcPct val="100000"/>
              </a:lnSpc>
              <a:buNone/>
              <a:tabLst>
                <a:tab algn="l" pos="0"/>
              </a:tabLst>
            </a:pPr>
            <a:fld id="{07342AC5-97CD-4A0A-A3EA-77059AAA48AA}" type="slidenum">
              <a:rPr b="0" lang="pt-BR" sz="1200" spc="-1" strike="noStrike">
                <a:solidFill>
                  <a:schemeClr val="accent1"/>
                </a:solidFill>
                <a:latin typeface="Century Gothic"/>
              </a:rPr>
              <a:t>&lt;número&gt;</a:t>
            </a:fld>
            <a:endParaRPr b="0" lang="pt-BR" sz="1200" spc="-1" strike="noStrike">
              <a:solidFill>
                <a:srgbClr val="000000"/>
              </a:solidFill>
              <a:latin typeface="Times New Roman"/>
            </a:endParaRPr>
          </a:p>
        </p:txBody>
      </p:sp>
      <p:sp>
        <p:nvSpPr>
          <p:cNvPr id="87" name="PlaceHolder 3"/>
          <p:cNvSpPr>
            <a:spLocks noGrp="1"/>
          </p:cNvSpPr>
          <p:nvPr>
            <p:ph type="dt" idx="3"/>
          </p:nvPr>
        </p:nvSpPr>
        <p:spPr>
          <a:xfrm>
            <a:off x="4738680" y="1516680"/>
            <a:ext cx="2130840" cy="748080"/>
          </a:xfrm>
          <a:prstGeom prst="rect">
            <a:avLst/>
          </a:prstGeom>
          <a:noFill/>
          <a:ln w="0">
            <a:noFill/>
          </a:ln>
        </p:spPr>
        <p:txBody>
          <a:bodyPr lIns="90000" rIns="90000" tIns="45000" bIns="45000" anchor="b">
            <a:noAutofit/>
          </a:bodyPr>
          <a:lstStyle>
            <a:lvl1pPr indent="0">
              <a:buNone/>
              <a:defRPr b="0" lang="pt-BR" sz="1400" spc="-1" strike="noStrike">
                <a:solidFill>
                  <a:srgbClr val="000000"/>
                </a:solidFill>
                <a:latin typeface="Times New Roman"/>
              </a:defRPr>
            </a:lvl1pPr>
          </a:lstStyle>
          <a:p>
            <a:pPr indent="0">
              <a:buNone/>
            </a:pPr>
            <a:r>
              <a:rPr b="0" lang="pt-BR" sz="1400" spc="-1" strike="noStrike">
                <a:solidFill>
                  <a:srgbClr val="000000"/>
                </a:solidFill>
                <a:latin typeface="Times New Roman"/>
              </a:rPr>
              <a:t>&lt;data/hora&gt;</a:t>
            </a:r>
            <a:endParaRPr b="0" lang="pt-BR" sz="1400" spc="-1" strike="noStrike">
              <a:solidFill>
                <a:srgbClr val="000000"/>
              </a:solidFill>
              <a:latin typeface="Times New Roman"/>
            </a:endParaRPr>
          </a:p>
        </p:txBody>
      </p:sp>
      <p:sp>
        <p:nvSpPr>
          <p:cNvPr id="88"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pt-BR" sz="4400" spc="-1" strike="noStrike">
                <a:solidFill>
                  <a:srgbClr val="000000"/>
                </a:solidFill>
                <a:latin typeface="Arial"/>
              </a:rPr>
              <a:t>Clique para editar o </a:t>
            </a:r>
            <a:r>
              <a:rPr b="0" lang="pt-BR" sz="4400" spc="-1" strike="noStrike">
                <a:solidFill>
                  <a:srgbClr val="000000"/>
                </a:solidFill>
                <a:latin typeface="Arial"/>
              </a:rPr>
              <a:t>formato do texto do </a:t>
            </a:r>
            <a:r>
              <a:rPr b="0" lang="pt-BR" sz="4400" spc="-1" strike="noStrike">
                <a:solidFill>
                  <a:srgbClr val="000000"/>
                </a:solidFill>
                <a:latin typeface="Arial"/>
              </a:rPr>
              <a:t>título</a:t>
            </a:r>
            <a:endParaRPr b="0" lang="pt-BR" sz="4400" spc="-1" strike="noStrike">
              <a:solidFill>
                <a:srgbClr val="000000"/>
              </a:solidFill>
              <a:latin typeface="Arial"/>
            </a:endParaRPr>
          </a:p>
        </p:txBody>
      </p:sp>
      <p:sp>
        <p:nvSpPr>
          <p:cNvPr id="89"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pt-BR" sz="3200" spc="-1" strike="noStrike">
                <a:solidFill>
                  <a:srgbClr val="000000"/>
                </a:solidFill>
                <a:latin typeface="Arial"/>
              </a:rPr>
              <a:t>Clique para editar o formato de </a:t>
            </a:r>
            <a:r>
              <a:rPr b="0" lang="pt-BR" sz="3200" spc="-1" strike="noStrike">
                <a:solidFill>
                  <a:srgbClr val="000000"/>
                </a:solidFill>
                <a:latin typeface="Arial"/>
              </a:rPr>
              <a:t>texto dos tópicos</a:t>
            </a:r>
            <a:endParaRPr b="0" lang="pt-B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pt-BR" sz="2800" spc="-1" strike="noStrike">
                <a:solidFill>
                  <a:srgbClr val="000000"/>
                </a:solidFill>
                <a:latin typeface="Arial"/>
              </a:rPr>
              <a:t>2.º nível de tópicos</a:t>
            </a:r>
            <a:endParaRPr b="0" lang="pt-B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pt-BR" sz="2400" spc="-1" strike="noStrike">
                <a:solidFill>
                  <a:srgbClr val="000000"/>
                </a:solidFill>
                <a:latin typeface="Arial"/>
              </a:rPr>
              <a:t>3.º nível de tópicos</a:t>
            </a:r>
            <a:endParaRPr b="0" lang="pt-B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pt-BR" sz="2000" spc="-1" strike="noStrike">
                <a:solidFill>
                  <a:srgbClr val="000000"/>
                </a:solidFill>
                <a:latin typeface="Arial"/>
              </a:rPr>
              <a:t>4.º nível de tópicos</a:t>
            </a:r>
            <a:endParaRPr b="0" lang="pt-B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pt-BR" sz="2000" spc="-1" strike="noStrike">
                <a:solidFill>
                  <a:srgbClr val="000000"/>
                </a:solidFill>
                <a:latin typeface="Arial"/>
              </a:rPr>
              <a:t>5.º nível de tópicos</a:t>
            </a:r>
            <a:endParaRPr b="0" lang="pt-B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pt-BR" sz="2000" spc="-1" strike="noStrike">
                <a:solidFill>
                  <a:srgbClr val="000000"/>
                </a:solidFill>
                <a:latin typeface="Arial"/>
              </a:rPr>
              <a:t>6.º nível de tópicos</a:t>
            </a:r>
            <a:endParaRPr b="0" lang="pt-B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pt-BR" sz="2000" spc="-1" strike="noStrike">
                <a:solidFill>
                  <a:srgbClr val="000000"/>
                </a:solidFill>
                <a:latin typeface="Arial"/>
              </a:rPr>
              <a:t>7.º nível de tópicos</a:t>
            </a:r>
            <a:endParaRPr b="0" lang="pt-B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c2f25f"/>
            </a:gs>
            <a:gs pos="100000">
              <a:srgbClr val="92bd3f"/>
            </a:gs>
          </a:gsLst>
          <a:lin ang="5400000"/>
        </a:gradFill>
      </p:bgPr>
    </p:bg>
    <p:spTree>
      <p:nvGrpSpPr>
        <p:cNvPr id="1" name=""/>
        <p:cNvGrpSpPr/>
        <p:nvPr/>
      </p:nvGrpSpPr>
      <p:grpSpPr>
        <a:xfrm>
          <a:off x="0" y="0"/>
          <a:ext cx="0" cy="0"/>
          <a:chOff x="0" y="0"/>
          <a:chExt cx="0" cy="0"/>
        </a:xfrm>
      </p:grpSpPr>
      <p:grpSp>
        <p:nvGrpSpPr>
          <p:cNvPr id="126" name="Group 41"/>
          <p:cNvGrpSpPr/>
          <p:nvPr/>
        </p:nvGrpSpPr>
        <p:grpSpPr>
          <a:xfrm>
            <a:off x="-564840" y="0"/>
            <a:ext cx="10451880" cy="7111440"/>
            <a:chOff x="-564840" y="0"/>
            <a:chExt cx="10451880" cy="7111440"/>
          </a:xfrm>
        </p:grpSpPr>
        <p:grpSp>
          <p:nvGrpSpPr>
            <p:cNvPr id="127" name="Group 44"/>
            <p:cNvGrpSpPr/>
            <p:nvPr/>
          </p:nvGrpSpPr>
          <p:grpSpPr>
            <a:xfrm>
              <a:off x="77760" y="0"/>
              <a:ext cx="9144000" cy="6858000"/>
              <a:chOff x="77760" y="0"/>
              <a:chExt cx="9144000" cy="6858000"/>
            </a:xfrm>
          </p:grpSpPr>
          <p:grpSp>
            <p:nvGrpSpPr>
              <p:cNvPr id="128" name="Group 4"/>
              <p:cNvGrpSpPr/>
              <p:nvPr/>
            </p:nvGrpSpPr>
            <p:grpSpPr>
              <a:xfrm>
                <a:off x="77760" y="0"/>
                <a:ext cx="2511720" cy="6855120"/>
                <a:chOff x="77760" y="0"/>
                <a:chExt cx="2511720" cy="6855120"/>
              </a:xfrm>
            </p:grpSpPr>
            <p:sp>
              <p:nvSpPr>
                <p:cNvPr id="129" name="Rectangle 112"/>
                <p:cNvSpPr/>
                <p:nvPr/>
              </p:nvSpPr>
              <p:spPr>
                <a:xfrm>
                  <a:off x="99216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0" name="Rectangle 2"/>
                <p:cNvSpPr/>
                <p:nvPr/>
              </p:nvSpPr>
              <p:spPr>
                <a:xfrm>
                  <a:off x="7776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1" name="Rectangle 3"/>
                <p:cNvSpPr/>
                <p:nvPr/>
              </p:nvSpPr>
              <p:spPr>
                <a:xfrm>
                  <a:off x="30636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132" name="Group 5"/>
              <p:cNvGrpSpPr/>
              <p:nvPr/>
            </p:nvGrpSpPr>
            <p:grpSpPr>
              <a:xfrm>
                <a:off x="500400" y="0"/>
                <a:ext cx="2511720" cy="6855120"/>
                <a:chOff x="500400" y="0"/>
                <a:chExt cx="2511720" cy="6855120"/>
              </a:xfrm>
            </p:grpSpPr>
            <p:sp>
              <p:nvSpPr>
                <p:cNvPr id="133" name="Rectangle 109"/>
                <p:cNvSpPr/>
                <p:nvPr/>
              </p:nvSpPr>
              <p:spPr>
                <a:xfrm>
                  <a:off x="1414800" y="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4" name="Rectangle 110"/>
                <p:cNvSpPr/>
                <p:nvPr/>
              </p:nvSpPr>
              <p:spPr>
                <a:xfrm>
                  <a:off x="50040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5" name="Rectangle 111"/>
                <p:cNvSpPr/>
                <p:nvPr/>
              </p:nvSpPr>
              <p:spPr>
                <a:xfrm>
                  <a:off x="72900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grpSp>
            <p:nvGrpSpPr>
              <p:cNvPr id="136" name="Group 9"/>
              <p:cNvGrpSpPr/>
              <p:nvPr/>
            </p:nvGrpSpPr>
            <p:grpSpPr>
              <a:xfrm>
                <a:off x="6710040" y="2880"/>
                <a:ext cx="2511720" cy="6855120"/>
                <a:chOff x="6710040" y="2880"/>
                <a:chExt cx="2511720" cy="6855120"/>
              </a:xfrm>
            </p:grpSpPr>
            <p:sp>
              <p:nvSpPr>
                <p:cNvPr id="137" name="Rectangle 106"/>
                <p:cNvSpPr/>
                <p:nvPr/>
              </p:nvSpPr>
              <p:spPr>
                <a:xfrm rot="10800000">
                  <a:off x="6710040" y="2880"/>
                  <a:ext cx="1597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8" name="Rectangle 107"/>
                <p:cNvSpPr/>
                <p:nvPr/>
              </p:nvSpPr>
              <p:spPr>
                <a:xfrm rot="10800000">
                  <a:off x="8767440" y="288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39" name="Rectangle 108"/>
                <p:cNvSpPr/>
                <p:nvPr/>
              </p:nvSpPr>
              <p:spPr>
                <a:xfrm rot="10800000">
                  <a:off x="8233920" y="288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140" name="Rectangle 103"/>
              <p:cNvSpPr/>
              <p:nvPr/>
            </p:nvSpPr>
            <p:spPr>
              <a:xfrm>
                <a:off x="3887640" y="0"/>
                <a:ext cx="28166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41" name="Rectangle 104"/>
              <p:cNvSpPr/>
              <p:nvPr/>
            </p:nvSpPr>
            <p:spPr>
              <a:xfrm>
                <a:off x="2973240" y="0"/>
                <a:ext cx="45432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42" name="Rectangle 105"/>
              <p:cNvSpPr/>
              <p:nvPr/>
            </p:nvSpPr>
            <p:spPr>
              <a:xfrm>
                <a:off x="3201840" y="0"/>
                <a:ext cx="759240" cy="6855120"/>
              </a:xfrm>
              <a:prstGeom prst="rect">
                <a:avLst/>
              </a:prstGeom>
              <a:solidFill>
                <a:srgbClr val="ffffff">
                  <a:alpha val="10000"/>
                </a:srgbClr>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143" name="Freeform 43"/>
            <p:cNvSpPr/>
            <p:nvPr/>
          </p:nvSpPr>
          <p:spPr>
            <a:xfrm>
              <a:off x="65880" y="5034960"/>
              <a:ext cx="9141120" cy="1172880"/>
            </a:xfrm>
            <a:custGeom>
              <a:avLst/>
              <a:gdLst>
                <a:gd name="textAreaLeft" fmla="*/ 0 w 9141120"/>
                <a:gd name="textAreaRight" fmla="*/ 9144000 w 9141120"/>
                <a:gd name="textAreaTop" fmla="*/ 0 h 1172880"/>
                <a:gd name="textAreaBottom" fmla="*/ 1175760 h 1172880"/>
              </a:gdLst>
              <a:ahLst/>
              <a:rect l="textAreaLeft" t="textAreaTop" r="textAreaRight" b="textAreaBottom"/>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44" name="Freeform 44"/>
            <p:cNvSpPr/>
            <p:nvPr/>
          </p:nvSpPr>
          <p:spPr>
            <a:xfrm>
              <a:off x="65880" y="3467520"/>
              <a:ext cx="9141120" cy="887760"/>
            </a:xfrm>
            <a:custGeom>
              <a:avLst/>
              <a:gdLst>
                <a:gd name="textAreaLeft" fmla="*/ 0 w 9141120"/>
                <a:gd name="textAreaRight" fmla="*/ 9144000 w 9141120"/>
                <a:gd name="textAreaTop" fmla="*/ 0 h 887760"/>
                <a:gd name="textAreaBottom" fmla="*/ 890640 h 887760"/>
              </a:gdLst>
              <a:ahLst/>
              <a:rect l="textAreaLeft" t="textAreaTop" r="textAreaRight" b="textAreaBottom"/>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45" name="Freeform 45"/>
            <p:cNvSpPr/>
            <p:nvPr/>
          </p:nvSpPr>
          <p:spPr>
            <a:xfrm>
              <a:off x="54000" y="5640840"/>
              <a:ext cx="3001680" cy="1208520"/>
            </a:xfrm>
            <a:custGeom>
              <a:avLst/>
              <a:gdLst>
                <a:gd name="textAreaLeft" fmla="*/ 0 w 3001680"/>
                <a:gd name="textAreaRight" fmla="*/ 3004560 w 3001680"/>
                <a:gd name="textAreaTop" fmla="*/ 0 h 1208520"/>
                <a:gd name="textAreaBottom" fmla="*/ 1211400 h 1208520"/>
              </a:gdLst>
              <a:ahLst/>
              <a:rect l="textAreaLeft" t="textAreaTop" r="textAreaRight" b="textAreaBottom"/>
              <a:pathLst>
                <a:path w="3004457" h="1211283">
                  <a:moveTo>
                    <a:pt x="0" y="0"/>
                  </a:moveTo>
                  <a:cubicBezTo>
                    <a:pt x="1103415" y="501732"/>
                    <a:pt x="2206831" y="1003465"/>
                    <a:pt x="3004457" y="1211283"/>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46" name="Freeform 46"/>
            <p:cNvSpPr/>
            <p:nvPr/>
          </p:nvSpPr>
          <p:spPr>
            <a:xfrm>
              <a:off x="65880" y="5284440"/>
              <a:ext cx="9141120" cy="1475640"/>
            </a:xfrm>
            <a:custGeom>
              <a:avLst/>
              <a:gdLst>
                <a:gd name="textAreaLeft" fmla="*/ 0 w 9141120"/>
                <a:gd name="textAreaRight" fmla="*/ 9144000 w 9141120"/>
                <a:gd name="textAreaTop" fmla="*/ 0 h 1475640"/>
                <a:gd name="textAreaBottom" fmla="*/ 1478520 h 1475640"/>
              </a:gdLst>
              <a:ahLst/>
              <a:rect l="textAreaLeft" t="textAreaTop" r="textAreaRight" b="textAreaBottom"/>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47" name="Freeform 48"/>
            <p:cNvSpPr/>
            <p:nvPr/>
          </p:nvSpPr>
          <p:spPr>
            <a:xfrm>
              <a:off x="2215080" y="5132160"/>
              <a:ext cx="6979680" cy="1717200"/>
            </a:xfrm>
            <a:custGeom>
              <a:avLst/>
              <a:gdLst>
                <a:gd name="textAreaLeft" fmla="*/ 0 w 6979680"/>
                <a:gd name="textAreaRight" fmla="*/ 6982560 w 6979680"/>
                <a:gd name="textAreaTop" fmla="*/ 0 h 1717200"/>
                <a:gd name="textAreaBottom" fmla="*/ 1720080 h 1717200"/>
              </a:gdLst>
              <a:ahLst/>
              <a:rect l="textAreaLeft" t="textAreaTop" r="textAreaRight" b="textAreaBottom"/>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noFill/>
            <a:ln w="6480">
              <a:solidFill>
                <a:srgbClr val="ffffff">
                  <a:alpha val="20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000000"/>
                </a:solidFill>
                <a:latin typeface="Century Gothic"/>
                <a:ea typeface="DejaVu Sans"/>
              </a:endParaRPr>
            </a:p>
          </p:txBody>
        </p:sp>
        <p:sp>
          <p:nvSpPr>
            <p:cNvPr id="148" name="Hexagon 49"/>
            <p:cNvSpPr/>
            <p:nvPr/>
          </p:nvSpPr>
          <p:spPr>
            <a:xfrm rot="1800000">
              <a:off x="3072960" y="285732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49" name="Hexagon 50"/>
            <p:cNvSpPr/>
            <p:nvPr/>
          </p:nvSpPr>
          <p:spPr>
            <a:xfrm rot="1800000">
              <a:off x="379692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0" name="Hexagon 51"/>
            <p:cNvSpPr/>
            <p:nvPr/>
          </p:nvSpPr>
          <p:spPr>
            <a:xfrm rot="1800000">
              <a:off x="3806640" y="15904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1" name="Hexagon 52"/>
            <p:cNvSpPr/>
            <p:nvPr/>
          </p:nvSpPr>
          <p:spPr>
            <a:xfrm rot="1800000">
              <a:off x="3053880" y="323640"/>
              <a:ext cx="1598400" cy="1385280"/>
            </a:xfrm>
            <a:prstGeom prst="hexagon">
              <a:avLst>
                <a:gd name="adj" fmla="val 28544"/>
                <a:gd name="vf" fmla="val 115470"/>
              </a:avLst>
            </a:prstGeom>
            <a:solidFill>
              <a:srgbClr val="ffffff">
                <a:alpha val="4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2" name="Hexagon 53"/>
            <p:cNvSpPr/>
            <p:nvPr/>
          </p:nvSpPr>
          <p:spPr>
            <a:xfrm rot="1800000">
              <a:off x="4539960" y="5381280"/>
              <a:ext cx="1598400" cy="1385280"/>
            </a:xfrm>
            <a:prstGeom prst="hexagon">
              <a:avLst>
                <a:gd name="adj" fmla="val 28544"/>
                <a:gd name="vf" fmla="val 115470"/>
              </a:avLst>
            </a:prstGeom>
            <a:solidFill>
              <a:srgbClr val="ffffff">
                <a:alpha val="6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3" name="Freeform 54"/>
            <p:cNvSpPr/>
            <p:nvPr/>
          </p:nvSpPr>
          <p:spPr>
            <a:xfrm rot="1800000">
              <a:off x="-302760" y="4199400"/>
              <a:ext cx="1258560" cy="1385280"/>
            </a:xfrm>
            <a:custGeom>
              <a:avLst/>
              <a:gdLst>
                <a:gd name="textAreaLeft" fmla="*/ 0 w 1258560"/>
                <a:gd name="textAreaRight" fmla="*/ 1261440 w 1258560"/>
                <a:gd name="textAreaTop" fmla="*/ 0 h 1385280"/>
                <a:gd name="textAreaBottom" fmla="*/ 1388160 h 1385280"/>
              </a:gdLst>
              <a:ahLst/>
              <a:rect l="textAreaLeft" t="textAreaTop" r="textAreaRight" b="textAreaBottom"/>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4" name="Hexagon 55"/>
            <p:cNvSpPr/>
            <p:nvPr/>
          </p:nvSpPr>
          <p:spPr>
            <a:xfrm rot="1800000">
              <a:off x="101160" y="54003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5" name="Hexagon 56"/>
            <p:cNvSpPr/>
            <p:nvPr/>
          </p:nvSpPr>
          <p:spPr>
            <a:xfrm rot="1800000">
              <a:off x="129960" y="284760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6" name="Hexagon 57"/>
            <p:cNvSpPr/>
            <p:nvPr/>
          </p:nvSpPr>
          <p:spPr>
            <a:xfrm rot="1800000">
              <a:off x="853560" y="412416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7" name="Hexagon 58"/>
            <p:cNvSpPr/>
            <p:nvPr/>
          </p:nvSpPr>
          <p:spPr>
            <a:xfrm rot="1800000">
              <a:off x="1587240" y="540972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8" name="Hexagon 59"/>
            <p:cNvSpPr/>
            <p:nvPr/>
          </p:nvSpPr>
          <p:spPr>
            <a:xfrm rot="1800000">
              <a:off x="1606320" y="285732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59" name="Hexagon 94"/>
            <p:cNvSpPr/>
            <p:nvPr/>
          </p:nvSpPr>
          <p:spPr>
            <a:xfrm rot="1800000">
              <a:off x="872640" y="156168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0" name="Hexagon 95"/>
            <p:cNvSpPr/>
            <p:nvPr/>
          </p:nvSpPr>
          <p:spPr>
            <a:xfrm rot="1800000">
              <a:off x="6883200" y="4142880"/>
              <a:ext cx="1598400" cy="1385280"/>
            </a:xfrm>
            <a:prstGeom prst="hexagon">
              <a:avLst>
                <a:gd name="adj" fmla="val 28544"/>
                <a:gd name="vf" fmla="val 115470"/>
              </a:avLst>
            </a:prstGeom>
            <a:solidFill>
              <a:srgbClr val="ffffff">
                <a:alpha val="10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1" name="Hexagon 96"/>
            <p:cNvSpPr/>
            <p:nvPr/>
          </p:nvSpPr>
          <p:spPr>
            <a:xfrm rot="1800000">
              <a:off x="7625880" y="5419440"/>
              <a:ext cx="1598400" cy="1385280"/>
            </a:xfrm>
            <a:prstGeom prst="hexagon">
              <a:avLst>
                <a:gd name="adj" fmla="val 28544"/>
                <a:gd name="vf" fmla="val 115470"/>
              </a:avLst>
            </a:pr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2" name="Hexagon 97"/>
            <p:cNvSpPr/>
            <p:nvPr/>
          </p:nvSpPr>
          <p:spPr>
            <a:xfrm rot="1800000">
              <a:off x="7625880" y="2866680"/>
              <a:ext cx="1598400" cy="1385280"/>
            </a:xfrm>
            <a:prstGeom prst="hexagon">
              <a:avLst>
                <a:gd name="adj" fmla="val 28544"/>
                <a:gd name="vf" fmla="val 115470"/>
              </a:avLst>
            </a:prstGeom>
            <a:solidFill>
              <a:srgbClr val="ffffff">
                <a:alpha val="7000"/>
              </a:srgbClr>
            </a:solidFill>
            <a:ln w="12600">
              <a:solidFill>
                <a:srgbClr val="ffffff">
                  <a:alpha val="8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3" name="Freeform 98"/>
            <p:cNvSpPr/>
            <p:nvPr/>
          </p:nvSpPr>
          <p:spPr>
            <a:xfrm rot="1800000">
              <a:off x="8383320" y="4053600"/>
              <a:ext cx="1240560" cy="1385280"/>
            </a:xfrm>
            <a:custGeom>
              <a:avLst/>
              <a:gdLst>
                <a:gd name="textAreaLeft" fmla="*/ 0 w 1240560"/>
                <a:gd name="textAreaRight" fmla="*/ 1243440 w 1240560"/>
                <a:gd name="textAreaTop" fmla="*/ 0 h 1385280"/>
                <a:gd name="textAreaBottom" fmla="*/ 1388160 h 1385280"/>
              </a:gdLst>
              <a:ahLst/>
              <a:rect l="textAreaLeft" t="textAreaTop" r="textAreaRight" b="textAreaBottom"/>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rgbClr val="ffffff">
                <a:alpha val="4000"/>
              </a:srgbClr>
            </a:solid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4" name="Freeform 99"/>
            <p:cNvSpPr/>
            <p:nvPr/>
          </p:nvSpPr>
          <p:spPr>
            <a:xfrm rot="1800000">
              <a:off x="8383320" y="1509120"/>
              <a:ext cx="1239120" cy="1386000"/>
            </a:xfrm>
            <a:custGeom>
              <a:avLst/>
              <a:gdLst>
                <a:gd name="textAreaLeft" fmla="*/ 0 w 1239120"/>
                <a:gd name="textAreaRight" fmla="*/ 1242000 w 1239120"/>
                <a:gd name="textAreaTop" fmla="*/ 0 h 1386000"/>
                <a:gd name="textAreaBottom" fmla="*/ 1388880 h 1386000"/>
              </a:gdLst>
              <a:ahLst/>
              <a:rect l="textAreaLeft" t="textAreaTop" r="textAreaRight" b="textAreaBottom"/>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noFill/>
            <a:ln w="12600">
              <a:solidFill>
                <a:srgbClr val="ffffff">
                  <a:alpha val="12000"/>
                </a:srgbClr>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grpSp>
      <p:sp>
        <p:nvSpPr>
          <p:cNvPr id="165" name="Rectangle 65"/>
          <p:cNvSpPr/>
          <p:nvPr/>
        </p:nvSpPr>
        <p:spPr>
          <a:xfrm>
            <a:off x="457200" y="333360"/>
            <a:ext cx="8226720" cy="6182640"/>
          </a:xfrm>
          <a:prstGeom prst="rect">
            <a:avLst/>
          </a:prstGeom>
          <a:solidFill>
            <a:srgbClr val="ffffff"/>
          </a:solidFill>
          <a:ln w="6480">
            <a:solidFill>
              <a:srgbClr val="000000"/>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6" name="Rectangle 69"/>
          <p:cNvSpPr/>
          <p:nvPr/>
        </p:nvSpPr>
        <p:spPr>
          <a:xfrm>
            <a:off x="4561200" y="-21600"/>
            <a:ext cx="3676320" cy="696240"/>
          </a:xfrm>
          <a:prstGeom prst="rect">
            <a:avLst/>
          </a:prstGeom>
          <a:solidFill>
            <a:srgbClr val="f5f5f5"/>
          </a:solidFill>
          <a:ln w="12600">
            <a:solidFill>
              <a:srgbClr val="74a510"/>
            </a:solidFill>
            <a:round/>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7" name="Rectangle 70"/>
          <p:cNvSpPr/>
          <p:nvPr/>
        </p:nvSpPr>
        <p:spPr>
          <a:xfrm>
            <a:off x="4649040" y="-21600"/>
            <a:ext cx="3502440" cy="621000"/>
          </a:xfrm>
          <a:prstGeom prst="rect">
            <a:avLst/>
          </a:prstGeom>
          <a:solidFill>
            <a:schemeClr val="accent2"/>
          </a:solidFill>
          <a:ln w="12600">
            <a:noFill/>
          </a:ln>
        </p:spPr>
        <p:style>
          <a:lnRef idx="0"/>
          <a:fillRef idx="0"/>
          <a:effectRef idx="0"/>
          <a:fontRef idx="minor"/>
        </p:style>
        <p:txBody>
          <a:bodyPr lIns="90000" rIns="90000" tIns="45000" bIns="45000" anchor="ctr">
            <a:noAutofit/>
          </a:bodyPr>
          <a:p>
            <a:pPr>
              <a:lnSpc>
                <a:spcPct val="100000"/>
              </a:lnSpc>
            </a:pPr>
            <a:endParaRPr b="0" lang="en-US" sz="1800" spc="-1" strike="noStrike">
              <a:solidFill>
                <a:srgbClr val="ffffff"/>
              </a:solidFill>
              <a:latin typeface="Century Gothic"/>
              <a:ea typeface="DejaVu Sans"/>
            </a:endParaRPr>
          </a:p>
        </p:txBody>
      </p:sp>
      <p:sp>
        <p:nvSpPr>
          <p:cNvPr id="168" name="PlaceHolder 1"/>
          <p:cNvSpPr>
            <a:spLocks noGrp="1"/>
          </p:cNvSpPr>
          <p:nvPr>
            <p:ph type="ftr" idx="4"/>
          </p:nvPr>
        </p:nvSpPr>
        <p:spPr>
          <a:xfrm>
            <a:off x="4641480" y="5852160"/>
            <a:ext cx="3499200" cy="362160"/>
          </a:xfrm>
          <a:prstGeom prst="rect">
            <a:avLst/>
          </a:prstGeom>
          <a:noFill/>
          <a:ln w="0">
            <a:noFill/>
          </a:ln>
        </p:spPr>
        <p:txBody>
          <a:bodyPr lIns="90000" rIns="90000" tIns="45000" bIns="45000" anchor="ctr">
            <a:noAutofit/>
          </a:bodyPr>
          <a:lstStyle>
            <a:lvl1pPr indent="0" algn="ctr">
              <a:lnSpc>
                <a:spcPct val="100000"/>
              </a:lnSpc>
              <a:buNone/>
              <a:tabLst>
                <a:tab algn="l" pos="0"/>
              </a:tabLst>
              <a:defRPr b="0" lang="pt-BR" sz="1400" spc="-1" strike="noStrike">
                <a:solidFill>
                  <a:srgbClr val="000000"/>
                </a:solidFill>
                <a:latin typeface="Times New Roman"/>
              </a:defRPr>
            </a:lvl1pPr>
          </a:lstStyle>
          <a:p>
            <a:pPr indent="0" algn="ctr">
              <a:lnSpc>
                <a:spcPct val="100000"/>
              </a:lnSpc>
              <a:buNone/>
              <a:tabLst>
                <a:tab algn="l" pos="0"/>
              </a:tabLst>
            </a:pPr>
            <a:r>
              <a:rPr b="0" lang="pt-BR" sz="1400" spc="-1" strike="noStrike">
                <a:solidFill>
                  <a:srgbClr val="000000"/>
                </a:solidFill>
                <a:latin typeface="Times New Roman"/>
              </a:rPr>
              <a:t>&lt;rodapé&gt;</a:t>
            </a:r>
            <a:endParaRPr b="0" lang="pt-BR" sz="1400" spc="-1" strike="noStrike">
              <a:solidFill>
                <a:srgbClr val="000000"/>
              </a:solidFill>
              <a:latin typeface="Times New Roman"/>
            </a:endParaRPr>
          </a:p>
        </p:txBody>
      </p:sp>
      <p:sp>
        <p:nvSpPr>
          <p:cNvPr id="169" name="PlaceHolder 2"/>
          <p:cNvSpPr>
            <a:spLocks noGrp="1"/>
          </p:cNvSpPr>
          <p:nvPr>
            <p:ph type="sldNum" idx="5"/>
          </p:nvPr>
        </p:nvSpPr>
        <p:spPr>
          <a:xfrm>
            <a:off x="4649040" y="224640"/>
            <a:ext cx="1329120" cy="362160"/>
          </a:xfrm>
          <a:prstGeom prst="rect">
            <a:avLst/>
          </a:prstGeom>
          <a:noFill/>
          <a:ln w="0">
            <a:noFill/>
          </a:ln>
        </p:spPr>
        <p:txBody>
          <a:bodyPr lIns="90000" rIns="90000" tIns="45000" bIns="45000" anchor="ctr">
            <a:noAutofit/>
          </a:bodyPr>
          <a:lstStyle>
            <a:lvl1pPr indent="0">
              <a:lnSpc>
                <a:spcPct val="100000"/>
              </a:lnSpc>
              <a:buNone/>
              <a:tabLst>
                <a:tab algn="l" pos="0"/>
              </a:tabLst>
              <a:defRPr b="0" lang="pt-BR" sz="1200" spc="-1" strike="noStrike">
                <a:solidFill>
                  <a:srgbClr val="fefefe"/>
                </a:solidFill>
                <a:latin typeface="Century Gothic"/>
              </a:defRPr>
            </a:lvl1pPr>
          </a:lstStyle>
          <a:p>
            <a:pPr indent="0">
              <a:lnSpc>
                <a:spcPct val="100000"/>
              </a:lnSpc>
              <a:buNone/>
              <a:tabLst>
                <a:tab algn="l" pos="0"/>
              </a:tabLst>
            </a:pPr>
            <a:fld id="{2111101D-A2DA-43B1-9FC4-6483FC5F9760}" type="slidenum">
              <a:rPr b="0" lang="pt-BR" sz="1200" spc="-1" strike="noStrike">
                <a:solidFill>
                  <a:srgbClr val="fefefe"/>
                </a:solidFill>
                <a:latin typeface="Century Gothic"/>
              </a:rPr>
              <a:t>&lt;número&gt;</a:t>
            </a:fld>
            <a:endParaRPr b="0" lang="pt-BR" sz="1200" spc="-1" strike="noStrike">
              <a:solidFill>
                <a:srgbClr val="000000"/>
              </a:solidFill>
              <a:latin typeface="Times New Roman"/>
            </a:endParaRPr>
          </a:p>
        </p:txBody>
      </p:sp>
      <p:sp>
        <p:nvSpPr>
          <p:cNvPr id="170" name="PlaceHolder 3"/>
          <p:cNvSpPr>
            <a:spLocks noGrp="1"/>
          </p:cNvSpPr>
          <p:nvPr>
            <p:ph type="dt" idx="6"/>
          </p:nvPr>
        </p:nvSpPr>
        <p:spPr>
          <a:xfrm>
            <a:off x="5997240" y="224640"/>
            <a:ext cx="2130840" cy="362160"/>
          </a:xfrm>
          <a:prstGeom prst="rect">
            <a:avLst/>
          </a:prstGeom>
          <a:noFill/>
          <a:ln w="0">
            <a:noFill/>
          </a:ln>
        </p:spPr>
        <p:txBody>
          <a:bodyPr lIns="90000" rIns="90000" tIns="45000" bIns="45000" anchor="ctr">
            <a:noAutofit/>
          </a:bodyPr>
          <a:lstStyle>
            <a:lvl1pPr indent="0">
              <a:buNone/>
              <a:defRPr b="0" lang="pt-BR" sz="1400" spc="-1" strike="noStrike">
                <a:solidFill>
                  <a:srgbClr val="000000"/>
                </a:solidFill>
                <a:latin typeface="Times New Roman"/>
              </a:defRPr>
            </a:lvl1pPr>
          </a:lstStyle>
          <a:p>
            <a:pPr indent="0">
              <a:buNone/>
            </a:pPr>
            <a:r>
              <a:rPr b="0" lang="pt-BR" sz="1400" spc="-1" strike="noStrike">
                <a:solidFill>
                  <a:srgbClr val="000000"/>
                </a:solidFill>
                <a:latin typeface="Times New Roman"/>
              </a:rPr>
              <a:t>&lt;data/hora&gt;</a:t>
            </a:r>
            <a:endParaRPr b="0" lang="pt-BR" sz="1400" spc="-1" strike="noStrike">
              <a:solidFill>
                <a:srgbClr val="000000"/>
              </a:solidFill>
              <a:latin typeface="Times New Roman"/>
            </a:endParaRPr>
          </a:p>
        </p:txBody>
      </p:sp>
      <p:sp>
        <p:nvSpPr>
          <p:cNvPr id="171" name="PlaceHolder 4"/>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pt-BR" sz="4400" spc="-1" strike="noStrike">
                <a:solidFill>
                  <a:srgbClr val="000000"/>
                </a:solidFill>
                <a:latin typeface="Arial"/>
              </a:rPr>
              <a:t>Clique para editar o formato do texto do título</a:t>
            </a:r>
            <a:endParaRPr b="0" lang="pt-BR" sz="4400" spc="-1" strike="noStrike">
              <a:solidFill>
                <a:srgbClr val="000000"/>
              </a:solidFill>
              <a:latin typeface="Arial"/>
            </a:endParaRPr>
          </a:p>
        </p:txBody>
      </p:sp>
      <p:sp>
        <p:nvSpPr>
          <p:cNvPr id="172" name="PlaceHolder 5"/>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pt-BR" sz="3200" spc="-1" strike="noStrike">
                <a:solidFill>
                  <a:srgbClr val="000000"/>
                </a:solidFill>
                <a:latin typeface="Arial"/>
              </a:rPr>
              <a:t>Clique para editar o formato de texto dos tópicos</a:t>
            </a:r>
            <a:endParaRPr b="0" lang="pt-B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pt-BR" sz="2800" spc="-1" strike="noStrike">
                <a:solidFill>
                  <a:srgbClr val="000000"/>
                </a:solidFill>
                <a:latin typeface="Arial"/>
              </a:rPr>
              <a:t>2.º nível de tópicos</a:t>
            </a:r>
            <a:endParaRPr b="0" lang="pt-B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pt-BR" sz="2400" spc="-1" strike="noStrike">
                <a:solidFill>
                  <a:srgbClr val="000000"/>
                </a:solidFill>
                <a:latin typeface="Arial"/>
              </a:rPr>
              <a:t>3.º nível de tópicos</a:t>
            </a:r>
            <a:endParaRPr b="0" lang="pt-B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pt-BR" sz="2000" spc="-1" strike="noStrike">
                <a:solidFill>
                  <a:srgbClr val="000000"/>
                </a:solidFill>
                <a:latin typeface="Arial"/>
              </a:rPr>
              <a:t>4.º nível de tópicos</a:t>
            </a:r>
            <a:endParaRPr b="0" lang="pt-B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pt-BR" sz="2000" spc="-1" strike="noStrike">
                <a:solidFill>
                  <a:srgbClr val="000000"/>
                </a:solidFill>
                <a:latin typeface="Arial"/>
              </a:rPr>
              <a:t>5.º nível de tópicos</a:t>
            </a:r>
            <a:endParaRPr b="0" lang="pt-B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pt-BR" sz="2000" spc="-1" strike="noStrike">
                <a:solidFill>
                  <a:srgbClr val="000000"/>
                </a:solidFill>
                <a:latin typeface="Arial"/>
              </a:rPr>
              <a:t>6.º nível de tópicos</a:t>
            </a:r>
            <a:endParaRPr b="0" lang="pt-B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pt-BR" sz="2000" spc="-1" strike="noStrike">
                <a:solidFill>
                  <a:srgbClr val="000000"/>
                </a:solidFill>
                <a:latin typeface="Arial"/>
              </a:rPr>
              <a:t>7.º nível de tópicos</a:t>
            </a:r>
            <a:endParaRPr b="0" lang="pt-B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title"/>
          </p:nvPr>
        </p:nvSpPr>
        <p:spPr>
          <a:xfrm>
            <a:off x="5580000" y="90360"/>
            <a:ext cx="2661480" cy="1121760"/>
          </a:xfrm>
          <a:prstGeom prst="rect">
            <a:avLst/>
          </a:prstGeom>
          <a:noFill/>
          <a:ln w="0">
            <a:noFill/>
          </a:ln>
        </p:spPr>
        <p:txBody>
          <a:bodyPr lIns="0" rIns="0" tIns="0" bIns="0" anchor="b">
            <a:normAutofit/>
          </a:bodyPr>
          <a:p>
            <a:pPr indent="0">
              <a:lnSpc>
                <a:spcPct val="100000"/>
              </a:lnSpc>
              <a:buNone/>
              <a:tabLst>
                <a:tab algn="l" pos="0"/>
              </a:tabLst>
            </a:pPr>
            <a:br>
              <a:rPr sz="1200"/>
            </a:br>
            <a:br>
              <a:rPr sz="1200"/>
            </a:br>
            <a:endParaRPr b="0" lang="pt-BR" sz="1200" spc="-1" strike="noStrike">
              <a:solidFill>
                <a:srgbClr val="000000"/>
              </a:solidFill>
              <a:latin typeface="Arial"/>
            </a:endParaRPr>
          </a:p>
        </p:txBody>
      </p:sp>
      <p:sp>
        <p:nvSpPr>
          <p:cNvPr id="210" name="PlaceHolder 2"/>
          <p:cNvSpPr>
            <a:spLocks noGrp="1"/>
          </p:cNvSpPr>
          <p:nvPr>
            <p:ph type="subTitle"/>
          </p:nvPr>
        </p:nvSpPr>
        <p:spPr>
          <a:xfrm>
            <a:off x="4959360" y="1522440"/>
            <a:ext cx="3093480" cy="635040"/>
          </a:xfrm>
          <a:prstGeom prst="rect">
            <a:avLst/>
          </a:prstGeom>
          <a:noFill/>
          <a:ln w="0">
            <a:noFill/>
          </a:ln>
        </p:spPr>
        <p:txBody>
          <a:bodyPr lIns="0" rIns="0" tIns="0" bIns="0" anchor="t">
            <a:normAutofit/>
          </a:bodyPr>
          <a:p>
            <a:pPr indent="0">
              <a:lnSpc>
                <a:spcPct val="100000"/>
              </a:lnSpc>
              <a:spcBef>
                <a:spcPts val="320"/>
              </a:spcBef>
              <a:buNone/>
              <a:tabLst>
                <a:tab algn="l" pos="0"/>
              </a:tabLst>
            </a:pPr>
            <a:r>
              <a:rPr b="0" lang="pt-BR" sz="1600" spc="-1" strike="noStrike">
                <a:solidFill>
                  <a:srgbClr val="ffffff"/>
                </a:solidFill>
                <a:latin typeface="Bahnschrift Light"/>
              </a:rPr>
              <a:t>Métodos de Pesquisa  VAP7522</a:t>
            </a:r>
            <a:endParaRPr b="0" lang="pt-BR" sz="1600" spc="-1" strike="noStrike">
              <a:solidFill>
                <a:srgbClr val="000000"/>
              </a:solidFill>
              <a:latin typeface="Arial"/>
            </a:endParaRPr>
          </a:p>
          <a:p>
            <a:pPr indent="0">
              <a:lnSpc>
                <a:spcPct val="100000"/>
              </a:lnSpc>
              <a:spcBef>
                <a:spcPts val="360"/>
              </a:spcBef>
              <a:buNone/>
              <a:tabLst>
                <a:tab algn="l" pos="0"/>
              </a:tabLst>
            </a:pPr>
            <a:endParaRPr b="0" lang="pt-BR" sz="1800" spc="-1" strike="noStrike">
              <a:solidFill>
                <a:srgbClr val="000000"/>
              </a:solidFill>
              <a:latin typeface="Arial"/>
            </a:endParaRPr>
          </a:p>
        </p:txBody>
      </p:sp>
      <p:sp>
        <p:nvSpPr>
          <p:cNvPr id="211" name="Subtítulo 2"/>
          <p:cNvSpPr/>
          <p:nvPr/>
        </p:nvSpPr>
        <p:spPr>
          <a:xfrm>
            <a:off x="4644000" y="2338920"/>
            <a:ext cx="3597480" cy="3607560"/>
          </a:xfrm>
          <a:prstGeom prst="rect">
            <a:avLst/>
          </a:prstGeom>
          <a:noFill/>
          <a:ln w="0">
            <a:noFill/>
          </a:ln>
        </p:spPr>
        <p:style>
          <a:lnRef idx="0"/>
          <a:fillRef idx="0"/>
          <a:effectRef idx="0"/>
          <a:fontRef idx="minor"/>
        </p:style>
        <p:txBody>
          <a:bodyPr lIns="90000" rIns="90000" tIns="45000" bIns="45000" anchor="t">
            <a:normAutofit fontScale="96000"/>
          </a:bodyPr>
          <a:p>
            <a:pPr>
              <a:lnSpc>
                <a:spcPct val="100000"/>
              </a:lnSpc>
              <a:spcBef>
                <a:spcPts val="479"/>
              </a:spcBef>
              <a:tabLst>
                <a:tab algn="l" pos="0"/>
              </a:tabLst>
            </a:pPr>
            <a:r>
              <a:rPr b="1" lang="pt-BR" sz="2400" spc="-1" strike="noStrike" cap="small">
                <a:solidFill>
                  <a:srgbClr val="424242"/>
                </a:solidFill>
                <a:latin typeface="Gentium Basic"/>
                <a:ea typeface="DejaVu Sans"/>
              </a:rPr>
              <a:t>Aula 4</a:t>
            </a:r>
            <a:endParaRPr b="0" lang="pt-BR" sz="2400" spc="-1" strike="noStrike">
              <a:solidFill>
                <a:srgbClr val="000000"/>
              </a:solidFill>
              <a:latin typeface="Arial"/>
            </a:endParaRPr>
          </a:p>
          <a:p>
            <a:pPr>
              <a:lnSpc>
                <a:spcPct val="100000"/>
              </a:lnSpc>
              <a:spcBef>
                <a:spcPts val="479"/>
              </a:spcBef>
              <a:tabLst>
                <a:tab algn="l" pos="0"/>
              </a:tabLst>
            </a:pPr>
            <a:endParaRPr b="0" lang="pt-BR" sz="1400" spc="-1" strike="noStrike">
              <a:solidFill>
                <a:srgbClr val="000000"/>
              </a:solidFill>
              <a:latin typeface="Arial"/>
            </a:endParaRPr>
          </a:p>
          <a:p>
            <a:pPr algn="ctr">
              <a:lnSpc>
                <a:spcPct val="100000"/>
              </a:lnSpc>
              <a:spcBef>
                <a:spcPts val="479"/>
              </a:spcBef>
              <a:tabLst>
                <a:tab algn="l" pos="0"/>
              </a:tabLst>
            </a:pPr>
            <a:r>
              <a:rPr b="1" lang="pt-BR" sz="1600" spc="-1" strike="noStrike" cap="small">
                <a:solidFill>
                  <a:srgbClr val="424242"/>
                </a:solidFill>
                <a:latin typeface="Gentium Basic"/>
                <a:ea typeface="DejaVu Sans"/>
              </a:rPr>
              <a:t>Pesquisa social contemporânea</a:t>
            </a:r>
            <a:endParaRPr b="0" lang="pt-BR" sz="16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gn="ctr">
              <a:lnSpc>
                <a:spcPct val="100000"/>
              </a:lnSpc>
              <a:spcBef>
                <a:spcPts val="479"/>
              </a:spcBef>
              <a:tabLst>
                <a:tab algn="l" pos="0"/>
              </a:tabLst>
            </a:pPr>
            <a:r>
              <a:rPr b="1" lang="pt-BR" sz="2200" spc="-1" strike="noStrike" cap="small">
                <a:solidFill>
                  <a:srgbClr val="424242"/>
                </a:solidFill>
                <a:latin typeface="Gentium Basic"/>
                <a:ea typeface="DejaVu Sans"/>
              </a:rPr>
              <a:t>Etnografia e observação participante</a:t>
            </a:r>
            <a:endParaRPr b="0" lang="pt-BR" sz="22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gn="ctr">
              <a:lnSpc>
                <a:spcPct val="100000"/>
              </a:lnSpc>
              <a:spcBef>
                <a:spcPts val="479"/>
              </a:spcBef>
              <a:tabLst>
                <a:tab algn="l" pos="0"/>
              </a:tabLst>
            </a:pPr>
            <a:r>
              <a:rPr b="1" lang="pt-BR" sz="2100" spc="-1" strike="noStrike" cap="small">
                <a:solidFill>
                  <a:srgbClr val="424242"/>
                </a:solidFill>
                <a:latin typeface="Gentium Basic"/>
                <a:ea typeface="DejaVu Sans"/>
              </a:rPr>
              <a:t>01/05/2023</a:t>
            </a:r>
            <a:endParaRPr b="0" lang="pt-BR" sz="21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gn="ctr">
              <a:lnSpc>
                <a:spcPct val="100000"/>
              </a:lnSpc>
              <a:spcBef>
                <a:spcPts val="479"/>
              </a:spcBef>
              <a:tabLst>
                <a:tab algn="l" pos="0"/>
              </a:tabLst>
            </a:pPr>
            <a:r>
              <a:rPr b="1" lang="pt-BR" sz="1600" spc="-1" strike="noStrike" cap="small">
                <a:solidFill>
                  <a:srgbClr val="424242"/>
                </a:solidFill>
                <a:latin typeface="Gentium Basic"/>
                <a:ea typeface="DejaVu Sans"/>
              </a:rPr>
              <a:t>Thiago Novaes</a:t>
            </a:r>
            <a:endParaRPr b="0" lang="pt-BR" sz="1600" spc="-1" strike="noStrike">
              <a:solidFill>
                <a:srgbClr val="000000"/>
              </a:solidFill>
              <a:latin typeface="Arial"/>
            </a:endParaRPr>
          </a:p>
          <a:p>
            <a:pPr>
              <a:lnSpc>
                <a:spcPct val="100000"/>
              </a:lnSpc>
              <a:spcBef>
                <a:spcPts val="400"/>
              </a:spcBef>
              <a:tabLst>
                <a:tab algn="l" pos="0"/>
              </a:tabLst>
            </a:pPr>
            <a:endParaRPr b="0" lang="pt-BR" sz="2000" spc="-1" strike="noStrike">
              <a:solidFill>
                <a:srgbClr val="000000"/>
              </a:solidFill>
              <a:latin typeface="Arial"/>
            </a:endParaRPr>
          </a:p>
          <a:p>
            <a:pPr>
              <a:lnSpc>
                <a:spcPct val="100000"/>
              </a:lnSpc>
              <a:spcBef>
                <a:spcPts val="400"/>
              </a:spcBef>
              <a:tabLst>
                <a:tab algn="l" pos="0"/>
              </a:tabLst>
            </a:pPr>
            <a:endParaRPr b="0" lang="pt-BR" sz="2000" spc="-1" strike="noStrike">
              <a:solidFill>
                <a:srgbClr val="000000"/>
              </a:solidFill>
              <a:latin typeface="Arial"/>
            </a:endParaRPr>
          </a:p>
          <a:p>
            <a:pPr algn="ctr">
              <a:lnSpc>
                <a:spcPct val="100000"/>
              </a:lnSpc>
              <a:spcBef>
                <a:spcPts val="400"/>
              </a:spcBef>
              <a:tabLst>
                <a:tab algn="l" pos="0"/>
              </a:tabLst>
            </a:pPr>
            <a:endParaRPr b="0" lang="pt-BR" sz="2000" spc="-1" strike="noStrike">
              <a:solidFill>
                <a:srgbClr val="000000"/>
              </a:solidFill>
              <a:latin typeface="Arial"/>
            </a:endParaRPr>
          </a:p>
        </p:txBody>
      </p:sp>
      <p:pic>
        <p:nvPicPr>
          <p:cNvPr id="212" name="" descr=""/>
          <p:cNvPicPr/>
          <p:nvPr/>
        </p:nvPicPr>
        <p:blipFill>
          <a:blip r:embed="rId1"/>
          <a:stretch/>
        </p:blipFill>
        <p:spPr>
          <a:xfrm>
            <a:off x="4680000" y="83520"/>
            <a:ext cx="601200" cy="993960"/>
          </a:xfrm>
          <a:prstGeom prst="rect">
            <a:avLst/>
          </a:prstGeom>
          <a:ln w="0">
            <a:noFill/>
          </a:ln>
        </p:spPr>
      </p:pic>
      <p:sp>
        <p:nvSpPr>
          <p:cNvPr id="213" name="Subtítulo 3"/>
          <p:cNvSpPr/>
          <p:nvPr/>
        </p:nvSpPr>
        <p:spPr>
          <a:xfrm>
            <a:off x="5283720" y="180000"/>
            <a:ext cx="3093480" cy="63504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320"/>
              </a:spcBef>
              <a:tabLst>
                <a:tab algn="l" pos="0"/>
              </a:tabLst>
            </a:pPr>
            <a:r>
              <a:rPr b="0" lang="pt-BR" sz="1600" spc="-1" strike="noStrike">
                <a:solidFill>
                  <a:srgbClr val="ffffff"/>
                </a:solidFill>
                <a:latin typeface="Bahnschrift Light"/>
                <a:ea typeface="DejaVu Sans"/>
              </a:rPr>
              <a:t>Mestrado em Avaliação de Políticas Públicas - Mapp</a:t>
            </a:r>
            <a:endParaRPr b="0" lang="pt-BR"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PlaceHolder 15"/>
          <p:cNvSpPr/>
          <p:nvPr/>
        </p:nvSpPr>
        <p:spPr>
          <a:xfrm>
            <a:off x="4860000" y="0"/>
            <a:ext cx="3598200" cy="5392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r>
              <a:rPr b="0" lang="pt-BR" sz="2400" spc="-1" strike="noStrike">
                <a:solidFill>
                  <a:srgbClr val="ffffff"/>
                </a:solidFill>
                <a:latin typeface="Century Gothic"/>
                <a:ea typeface="DejaVu Sans"/>
              </a:rPr>
              <a:t>Disponibilidade</a:t>
            </a:r>
            <a:endParaRPr b="0" lang="pt-BR" sz="2400" spc="-1" strike="noStrike">
              <a:solidFill>
                <a:srgbClr val="000000"/>
              </a:solidFill>
              <a:latin typeface="Arial"/>
            </a:endParaRPr>
          </a:p>
        </p:txBody>
      </p:sp>
      <p:sp>
        <p:nvSpPr>
          <p:cNvPr id="236" name="PlaceHolder 11"/>
          <p:cNvSpPr/>
          <p:nvPr/>
        </p:nvSpPr>
        <p:spPr>
          <a:xfrm>
            <a:off x="583200" y="720000"/>
            <a:ext cx="7876440" cy="5939280"/>
          </a:xfrm>
          <a:prstGeom prst="rect">
            <a:avLst/>
          </a:prstGeom>
          <a:noFill/>
          <a:ln w="0">
            <a:noFill/>
          </a:ln>
        </p:spPr>
        <p:style>
          <a:lnRef idx="0"/>
          <a:fillRef idx="0"/>
          <a:effectRef idx="0"/>
          <a:fontRef idx="minor"/>
        </p:style>
        <p:txBody>
          <a:bodyPr lIns="90000" rIns="90000" tIns="45000" bIns="45000" anchor="t">
            <a:normAutofit/>
          </a:bodyPr>
          <a:p>
            <a:pPr marL="369720" indent="-295200">
              <a:lnSpc>
                <a:spcPct val="150000"/>
              </a:lnSpc>
              <a:spcBef>
                <a:spcPts val="1191"/>
              </a:spcBef>
              <a:spcAft>
                <a:spcPts val="992"/>
              </a:spcAft>
              <a:buClr>
                <a:srgbClr val="94c600"/>
              </a:buClr>
              <a:buSzPct val="76000"/>
              <a:buFont typeface="Wingdings 2" charset="2"/>
              <a:buChar char=""/>
            </a:pPr>
            <a:r>
              <a:rPr b="0" lang="pt-BR" sz="2200" spc="-1" strike="noStrike">
                <a:solidFill>
                  <a:srgbClr val="000000"/>
                </a:solidFill>
                <a:latin typeface="Arial"/>
                <a:ea typeface="DejaVu Sans"/>
              </a:rPr>
              <a:t>“</a:t>
            </a:r>
            <a:r>
              <a:rPr b="0" lang="pt-BR" sz="2200" spc="-1" strike="noStrike">
                <a:solidFill>
                  <a:srgbClr val="000000"/>
                </a:solidFill>
                <a:latin typeface="Arial"/>
                <a:ea typeface="DejaVu Sans"/>
              </a:rPr>
              <a:t>acompanhar os demais aonde quer eles vão, ficar à sua disposição, não importando o que isso implique e para onde o leve”. (p. 409).</a:t>
            </a:r>
            <a:endParaRPr b="0" lang="pt-BR" sz="2200" spc="-1" strike="noStrike">
              <a:solidFill>
                <a:srgbClr val="000000"/>
              </a:solidFill>
              <a:latin typeface="Arial"/>
            </a:endParaRPr>
          </a:p>
          <a:p>
            <a:pPr lvl="2" marL="648000" indent="-216000" algn="ctr">
              <a:lnSpc>
                <a:spcPct val="150000"/>
              </a:lnSpc>
              <a:spcBef>
                <a:spcPts val="1191"/>
              </a:spcBef>
              <a:spcAft>
                <a:spcPts val="992"/>
              </a:spcAft>
              <a:buClr>
                <a:srgbClr val="000000"/>
              </a:buClr>
              <a:buSzPct val="45000"/>
              <a:buFont typeface="Wingdings" charset="2"/>
              <a:buChar char=""/>
            </a:pPr>
            <a:r>
              <a:rPr b="0" lang="pt-BR" sz="2200" spc="-1" strike="noStrike">
                <a:solidFill>
                  <a:srgbClr val="000000"/>
                </a:solidFill>
                <a:latin typeface="Arial"/>
                <a:ea typeface="DejaVu Sans"/>
              </a:rPr>
              <a:t>→ “</a:t>
            </a:r>
            <a:r>
              <a:rPr b="0" lang="pt-BR" sz="2200" spc="-1" strike="noStrike">
                <a:solidFill>
                  <a:srgbClr val="000000"/>
                </a:solidFill>
                <a:latin typeface="Arial"/>
                <a:ea typeface="DejaVu Sans"/>
              </a:rPr>
              <a:t>a observação participante envolve muita espera”.     (</a:t>
            </a:r>
            <a:r>
              <a:rPr b="0" i="1" lang="pt-BR" sz="2200" spc="-1" strike="noStrike">
                <a:solidFill>
                  <a:srgbClr val="000000"/>
                </a:solidFill>
                <a:latin typeface="Arial"/>
                <a:ea typeface="DejaVu Sans"/>
              </a:rPr>
              <a:t>to attend</a:t>
            </a:r>
            <a:r>
              <a:rPr b="0" lang="pt-BR" sz="2200" spc="-1" strike="noStrike">
                <a:solidFill>
                  <a:srgbClr val="000000"/>
                </a:solidFill>
                <a:latin typeface="Arial"/>
                <a:ea typeface="DejaVu Sans"/>
              </a:rPr>
              <a:t>)</a:t>
            </a:r>
            <a:endParaRPr b="0" lang="pt-BR" sz="2200" spc="-1" strike="noStrike">
              <a:solidFill>
                <a:srgbClr val="000000"/>
              </a:solidFill>
              <a:latin typeface="Arial"/>
            </a:endParaRPr>
          </a:p>
          <a:p>
            <a:pPr lvl="2" marL="648000" indent="-216000">
              <a:lnSpc>
                <a:spcPct val="150000"/>
              </a:lnSpc>
              <a:spcBef>
                <a:spcPts val="1191"/>
              </a:spcBef>
              <a:spcAft>
                <a:spcPts val="992"/>
              </a:spcAft>
              <a:buClr>
                <a:srgbClr val="000000"/>
              </a:buClr>
              <a:buSzPct val="45000"/>
              <a:buFont typeface="Wingdings" charset="2"/>
              <a:buChar char=""/>
            </a:pPr>
            <a:r>
              <a:rPr b="0" lang="pt-BR" sz="2200" spc="-1" strike="noStrike">
                <a:solidFill>
                  <a:srgbClr val="000000"/>
                </a:solidFill>
                <a:latin typeface="Arial"/>
                <a:ea typeface="DejaVu Sans"/>
              </a:rPr>
              <a:t>A observação participante é uma prática de correspondência nesse sentido.</a:t>
            </a:r>
            <a:endParaRPr b="0" lang="pt-BR"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6"/>
          <p:cNvSpPr/>
          <p:nvPr/>
        </p:nvSpPr>
        <p:spPr>
          <a:xfrm>
            <a:off x="4680360" y="180000"/>
            <a:ext cx="3239280" cy="539640"/>
          </a:xfrm>
          <a:prstGeom prst="rect">
            <a:avLst/>
          </a:prstGeom>
          <a:noFill/>
          <a:ln w="0">
            <a:noFill/>
          </a:ln>
        </p:spPr>
        <p:style>
          <a:lnRef idx="0"/>
          <a:fillRef idx="0"/>
          <a:effectRef idx="0"/>
          <a:fontRef idx="minor"/>
        </p:style>
        <p:txBody>
          <a:bodyPr lIns="90000" rIns="90000" tIns="45000" bIns="45000" anchor="t">
            <a:noAutofit/>
          </a:bodyPr>
          <a:p>
            <a:pPr marL="68760">
              <a:lnSpc>
                <a:spcPct val="100000"/>
              </a:lnSpc>
              <a:spcBef>
                <a:spcPts val="479"/>
              </a:spcBef>
              <a:tabLst>
                <a:tab algn="l" pos="0"/>
              </a:tabLst>
            </a:pPr>
            <a:r>
              <a:rPr b="0" lang="pt-BR" sz="2400" spc="-1" strike="noStrike">
                <a:solidFill>
                  <a:srgbClr val="ffffff"/>
                </a:solidFill>
                <a:latin typeface="Century Gothic"/>
                <a:ea typeface="DejaVu Sans"/>
              </a:rPr>
              <a:t>Intersubjetividade</a:t>
            </a:r>
            <a:endParaRPr b="0" lang="pt-BR" sz="2400" spc="-1" strike="noStrike">
              <a:solidFill>
                <a:srgbClr val="000000"/>
              </a:solidFill>
              <a:latin typeface="Arial"/>
            </a:endParaRPr>
          </a:p>
        </p:txBody>
      </p:sp>
      <p:sp>
        <p:nvSpPr>
          <p:cNvPr id="238" name="PlaceHolder 17"/>
          <p:cNvSpPr/>
          <p:nvPr/>
        </p:nvSpPr>
        <p:spPr>
          <a:xfrm>
            <a:off x="540000" y="720000"/>
            <a:ext cx="7918920" cy="5759280"/>
          </a:xfrm>
          <a:prstGeom prst="rect">
            <a:avLst/>
          </a:prstGeom>
          <a:noFill/>
          <a:ln w="0">
            <a:noFill/>
          </a:ln>
        </p:spPr>
        <p:style>
          <a:lnRef idx="0"/>
          <a:fillRef idx="0"/>
          <a:effectRef idx="0"/>
          <a:fontRef idx="minor"/>
        </p:style>
        <p:txBody>
          <a:bodyPr lIns="90000" rIns="90000" tIns="45000" bIns="45000" anchor="t">
            <a:normAutofit fontScale="92000"/>
          </a:bodyPr>
          <a:p>
            <a:pPr marL="339840" indent="-27144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a:t>
            </a:r>
            <a:r>
              <a:rPr b="0" lang="pt-BR" sz="2000" spc="-1" strike="noStrike">
                <a:solidFill>
                  <a:srgbClr val="000000"/>
                </a:solidFill>
                <a:latin typeface="Century Gothic"/>
                <a:ea typeface="DejaVu Sans"/>
              </a:rPr>
              <a:t>Intersubjetividade é viver com outros não </a:t>
            </a:r>
            <a:r>
              <a:rPr b="0" i="1" lang="pt-BR" sz="2000" spc="-1" strike="noStrike">
                <a:solidFill>
                  <a:srgbClr val="000000"/>
                </a:solidFill>
                <a:latin typeface="Century Gothic"/>
                <a:ea typeface="DejaVu Sans"/>
              </a:rPr>
              <a:t>atencionalmente</a:t>
            </a:r>
            <a:r>
              <a:rPr b="0" lang="pt-BR" sz="2000" spc="-1" strike="noStrike">
                <a:solidFill>
                  <a:srgbClr val="000000"/>
                </a:solidFill>
                <a:latin typeface="Century Gothic"/>
                <a:ea typeface="DejaVu Sans"/>
              </a:rPr>
              <a:t>, mas </a:t>
            </a:r>
            <a:r>
              <a:rPr b="0" i="1" lang="pt-BR" sz="2000" spc="-1" strike="noStrike">
                <a:solidFill>
                  <a:srgbClr val="000000"/>
                </a:solidFill>
                <a:latin typeface="Century Gothic"/>
                <a:ea typeface="DejaVu Sans"/>
              </a:rPr>
              <a:t>intencionalmente” (</a:t>
            </a:r>
            <a:r>
              <a:rPr b="0" lang="pt-BR" sz="2000" spc="-1" strike="noStrike">
                <a:solidFill>
                  <a:srgbClr val="000000"/>
                </a:solidFill>
                <a:latin typeface="Century Gothic"/>
                <a:ea typeface="DejaVu Sans"/>
              </a:rPr>
              <a:t>Edmund Husserl).</a:t>
            </a:r>
            <a:endParaRPr b="0" lang="pt-BR" sz="2000" spc="-1" strike="noStrike">
              <a:solidFill>
                <a:srgbClr val="000000"/>
              </a:solidFill>
              <a:latin typeface="Arial"/>
            </a:endParaRPr>
          </a:p>
          <a:p>
            <a:pPr>
              <a:lnSpc>
                <a:spcPct val="150000"/>
              </a:lnSpc>
              <a:spcBef>
                <a:spcPts val="479"/>
              </a:spcBef>
            </a:pPr>
            <a:endParaRPr b="0" lang="pt-BR" sz="600" spc="-1" strike="noStrike">
              <a:solidFill>
                <a:srgbClr val="000000"/>
              </a:solidFill>
              <a:latin typeface="Arial"/>
            </a:endParaRPr>
          </a:p>
          <a:p>
            <a:pPr marL="339840" indent="-27144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Atencionar, verbo: “Vivem vidas emaranhadas umas</a:t>
            </a:r>
            <a:endParaRPr b="0" lang="pt-BR" sz="2000" spc="-1" strike="noStrike">
              <a:solidFill>
                <a:srgbClr val="000000"/>
              </a:solidFill>
              <a:latin typeface="Arial"/>
            </a:endParaRPr>
          </a:p>
          <a:p>
            <a:pPr marL="339840" indent="-27144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nas outras, que se estendem indefinidamente”.</a:t>
            </a:r>
            <a:endParaRPr b="0" lang="pt-BR" sz="2000" spc="-1" strike="noStrike">
              <a:solidFill>
                <a:srgbClr val="000000"/>
              </a:solidFill>
              <a:latin typeface="Arial"/>
            </a:endParaRPr>
          </a:p>
          <a:p>
            <a:pPr lvl="3" marL="794880" indent="-198720">
              <a:lnSpc>
                <a:spcPct val="150000"/>
              </a:lnSpc>
              <a:spcBef>
                <a:spcPts val="479"/>
              </a:spcBef>
              <a:buClr>
                <a:srgbClr val="000000"/>
              </a:buClr>
              <a:buSzPct val="45000"/>
              <a:buFont typeface="Wingdings" charset="2"/>
              <a:buChar char=""/>
            </a:pPr>
            <a:r>
              <a:rPr b="0" lang="pt-BR" sz="1800" spc="-1" strike="noStrike">
                <a:solidFill>
                  <a:srgbClr val="000000"/>
                </a:solidFill>
                <a:latin typeface="Century Gothic"/>
                <a:ea typeface="DejaVu Sans"/>
              </a:rPr>
              <a:t>“</a:t>
            </a:r>
            <a:r>
              <a:rPr b="0" lang="pt-BR" sz="1800" spc="-1" strike="noStrike">
                <a:solidFill>
                  <a:srgbClr val="000000"/>
                </a:solidFill>
                <a:latin typeface="Century Gothic"/>
                <a:ea typeface="DejaVu Sans"/>
              </a:rPr>
              <a:t>seria ela dada enquanto condição existencial, ou alcançada enquanto resultado comunicativo? Questão irrespondível, posto que enredada no mesmo movimento através do qual etnografar encontros transforma resultados finais em condições iniciais. Mas, com a correspondência, essa questão não se coloca. A intersubjetividade não é nem dada, nem alcançada – está sempre em emergência.”</a:t>
            </a:r>
            <a:endParaRPr b="0" lang="pt-BR" sz="1800" spc="-1" strike="noStrike">
              <a:solidFill>
                <a:srgbClr val="000000"/>
              </a:solidFill>
              <a:latin typeface="Arial"/>
            </a:endParaRPr>
          </a:p>
          <a:p>
            <a:pPr>
              <a:lnSpc>
                <a:spcPct val="150000"/>
              </a:lnSpc>
              <a:spcBef>
                <a:spcPts val="479"/>
              </a:spcBef>
            </a:pPr>
            <a:endParaRPr b="0" lang="pt-BR" sz="2000" spc="-1" strike="noStrike">
              <a:solidFill>
                <a:srgbClr val="000000"/>
              </a:solidFill>
              <a:latin typeface="Arial"/>
            </a:endParaRPr>
          </a:p>
          <a:p>
            <a:pPr marL="339840" indent="-27144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 </a:t>
            </a:r>
            <a:endParaRPr b="0" lang="pt-B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PlaceHolder 14"/>
          <p:cNvSpPr/>
          <p:nvPr/>
        </p:nvSpPr>
        <p:spPr>
          <a:xfrm>
            <a:off x="540000" y="1080360"/>
            <a:ext cx="7918920" cy="5579280"/>
          </a:xfrm>
          <a:prstGeom prst="rect">
            <a:avLst/>
          </a:prstGeom>
          <a:noFill/>
          <a:ln w="0">
            <a:noFill/>
          </a:ln>
        </p:spPr>
        <p:style>
          <a:lnRef idx="0"/>
          <a:fillRef idx="0"/>
          <a:effectRef idx="0"/>
          <a:fontRef idx="minor"/>
        </p:style>
        <p:txBody>
          <a:bodyPr lIns="90000" rIns="90000" tIns="45000" bIns="45000" anchor="t">
            <a:normAutofit/>
          </a:bodyPr>
          <a:p>
            <a:pPr marL="369720" indent="-29520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a:t>
            </a:r>
            <a:r>
              <a:rPr b="1" lang="pt-BR" sz="2000" spc="-1" strike="noStrike">
                <a:solidFill>
                  <a:srgbClr val="000000"/>
                </a:solidFill>
                <a:latin typeface="Century Gothic"/>
                <a:ea typeface="DejaVu Sans"/>
              </a:rPr>
              <a:t>Praticar a observação participante é</a:t>
            </a:r>
            <a:r>
              <a:rPr b="0" lang="pt-BR" sz="2000" spc="-1" strike="noStrike">
                <a:solidFill>
                  <a:srgbClr val="000000"/>
                </a:solidFill>
                <a:latin typeface="Century Gothic"/>
                <a:ea typeface="DejaVu Sans"/>
              </a:rPr>
              <a:t>, portanto, juntar-se em correspondência àqueles com quem se aprendeu ou entre os quais se estudou, num movimento que, ao invés de voltar no tempo, segue em frente”. </a:t>
            </a:r>
            <a:endParaRPr b="0" lang="pt-BR" sz="2000" spc="-1" strike="noStrike">
              <a:solidFill>
                <a:srgbClr val="000000"/>
              </a:solidFill>
              <a:latin typeface="Arial"/>
            </a:endParaRPr>
          </a:p>
          <a:p>
            <a:pPr>
              <a:lnSpc>
                <a:spcPct val="150000"/>
              </a:lnSpc>
              <a:spcBef>
                <a:spcPts val="479"/>
              </a:spcBef>
            </a:pPr>
            <a:endParaRPr b="0" lang="pt-BR" sz="600" spc="-1" strike="noStrike">
              <a:solidFill>
                <a:srgbClr val="000000"/>
              </a:solidFill>
              <a:latin typeface="Arial"/>
            </a:endParaRPr>
          </a:p>
          <a:p>
            <a:pPr marL="369720" indent="-295200">
              <a:lnSpc>
                <a:spcPct val="150000"/>
              </a:lnSpc>
              <a:spcBef>
                <a:spcPts val="479"/>
              </a:spcBef>
              <a:buClr>
                <a:srgbClr val="94c600"/>
              </a:buClr>
              <a:buSzPct val="76000"/>
              <a:buFont typeface="Wingdings 2" charset="2"/>
              <a:buChar char=""/>
            </a:pPr>
            <a:r>
              <a:rPr b="0" lang="pt-BR" sz="2000" spc="-1" strike="noStrike">
                <a:solidFill>
                  <a:srgbClr val="000000"/>
                </a:solidFill>
                <a:latin typeface="Century Gothic"/>
                <a:ea typeface="DejaVu Sans"/>
              </a:rPr>
              <a:t>→ “</a:t>
            </a:r>
            <a:r>
              <a:rPr b="1" lang="pt-BR" sz="2000" spc="-1" strike="noStrike">
                <a:solidFill>
                  <a:srgbClr val="000000"/>
                </a:solidFill>
                <a:latin typeface="Century Gothic"/>
                <a:ea typeface="DejaVu Sans"/>
              </a:rPr>
              <a:t>é o oposto da etnografia</a:t>
            </a:r>
            <a:r>
              <a:rPr b="0" lang="pt-BR" sz="2000" spc="-1" strike="noStrike">
                <a:solidFill>
                  <a:srgbClr val="000000"/>
                </a:solidFill>
                <a:latin typeface="Century Gothic"/>
                <a:ea typeface="DejaVu Sans"/>
              </a:rPr>
              <a:t>, cujos objetivos descritivos e documentais impõem suas próprias finalidades a essas trajetórias de aprendizado, transformando-as em exercícios de coleta de dados destinados a produzir “resultados””. (p. 409)</a:t>
            </a:r>
            <a:endParaRPr b="0" lang="pt-BR" sz="2000" spc="-1" strike="noStrike">
              <a:solidFill>
                <a:srgbClr val="000000"/>
              </a:solidFill>
              <a:latin typeface="Arial"/>
            </a:endParaRPr>
          </a:p>
          <a:p>
            <a:pPr>
              <a:lnSpc>
                <a:spcPct val="150000"/>
              </a:lnSpc>
              <a:spcBef>
                <a:spcPts val="479"/>
              </a:spcBef>
            </a:pPr>
            <a:endParaRPr b="0" lang="pt-BR" sz="2000" spc="-1" strike="noStrike">
              <a:solidFill>
                <a:srgbClr val="000000"/>
              </a:solidFill>
              <a:latin typeface="Arial"/>
            </a:endParaRPr>
          </a:p>
        </p:txBody>
      </p:sp>
      <p:sp>
        <p:nvSpPr>
          <p:cNvPr id="240" name="PlaceHolder 18"/>
          <p:cNvSpPr/>
          <p:nvPr/>
        </p:nvSpPr>
        <p:spPr>
          <a:xfrm>
            <a:off x="4680000" y="0"/>
            <a:ext cx="3419640" cy="719640"/>
          </a:xfrm>
          <a:prstGeom prst="rect">
            <a:avLst/>
          </a:prstGeom>
          <a:noFill/>
          <a:ln w="0">
            <a:noFill/>
          </a:ln>
        </p:spPr>
        <p:style>
          <a:lnRef idx="0"/>
          <a:fillRef idx="0"/>
          <a:effectRef idx="0"/>
          <a:fontRef idx="minor"/>
        </p:style>
        <p:txBody>
          <a:bodyPr lIns="90000" rIns="90000" tIns="45000" bIns="45000" anchor="t">
            <a:noAutofit/>
          </a:bodyPr>
          <a:p>
            <a:pPr marL="68760">
              <a:lnSpc>
                <a:spcPct val="100000"/>
              </a:lnSpc>
              <a:spcBef>
                <a:spcPts val="479"/>
              </a:spcBef>
              <a:tabLst>
                <a:tab algn="l" pos="0"/>
              </a:tabLst>
            </a:pPr>
            <a:r>
              <a:rPr b="0" lang="pt-BR" sz="2600" spc="-1" strike="noStrike">
                <a:solidFill>
                  <a:srgbClr val="ffffff"/>
                </a:solidFill>
                <a:latin typeface="Century Gothic"/>
                <a:ea typeface="DejaVu Sans"/>
              </a:rPr>
              <a:t>Correspondência</a:t>
            </a:r>
            <a:endParaRPr b="0" lang="pt-BR"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PlaceHolder 22"/>
          <p:cNvSpPr/>
          <p:nvPr/>
        </p:nvSpPr>
        <p:spPr>
          <a:xfrm>
            <a:off x="540000" y="1080360"/>
            <a:ext cx="7918920" cy="5579280"/>
          </a:xfrm>
          <a:prstGeom prst="rect">
            <a:avLst/>
          </a:prstGeom>
          <a:noFill/>
          <a:ln w="0">
            <a:noFill/>
          </a:ln>
        </p:spPr>
        <p:style>
          <a:lnRef idx="0"/>
          <a:fillRef idx="0"/>
          <a:effectRef idx="0"/>
          <a:fontRef idx="minor"/>
        </p:style>
        <p:txBody>
          <a:bodyPr lIns="90000" rIns="90000" tIns="45000" bIns="45000" anchor="t">
            <a:normAutofit/>
          </a:bodyPr>
          <a:p>
            <a:pPr marL="369720" indent="-295200">
              <a:lnSpc>
                <a:spcPct val="150000"/>
              </a:lnSpc>
              <a:buClr>
                <a:srgbClr val="94c600"/>
              </a:buClr>
              <a:buSzPct val="76000"/>
              <a:buFont typeface="Wingdings 2" charset="2"/>
              <a:buChar char=""/>
            </a:pPr>
            <a:r>
              <a:rPr b="0" lang="pt-BR" sz="2000" spc="-1" strike="noStrike">
                <a:solidFill>
                  <a:srgbClr val="000000"/>
                </a:solidFill>
                <a:latin typeface="Century Gothic"/>
                <a:ea typeface="DejaVu Sans"/>
              </a:rPr>
              <a:t>“</a:t>
            </a:r>
            <a:r>
              <a:rPr b="0" lang="pt-BR" sz="2000" spc="-1" strike="noStrike">
                <a:solidFill>
                  <a:srgbClr val="000000"/>
                </a:solidFill>
                <a:latin typeface="Century Gothic"/>
                <a:ea typeface="DejaVu Sans"/>
              </a:rPr>
              <a:t>Quando comparada à maioria das outras disciplinas, a antropologia tem na verdade impressionado por sua </a:t>
            </a:r>
            <a:r>
              <a:rPr b="1" lang="pt-BR" sz="2000" spc="-1" strike="noStrike">
                <a:solidFill>
                  <a:srgbClr val="000000"/>
                </a:solidFill>
                <a:latin typeface="Century Gothic"/>
                <a:ea typeface="DejaVu Sans"/>
              </a:rPr>
              <a:t>originalidade</a:t>
            </a:r>
            <a:r>
              <a:rPr b="0" lang="pt-BR" sz="2000" spc="-1" strike="noStrike">
                <a:solidFill>
                  <a:srgbClr val="000000"/>
                </a:solidFill>
                <a:latin typeface="Century Gothic"/>
                <a:ea typeface="DejaVu Sans"/>
              </a:rPr>
              <a:t>. Mas se há algo que impede que os </a:t>
            </a:r>
            <a:r>
              <a:rPr b="0" i="1" lang="pt-BR" sz="2000" spc="-1" strike="noStrike">
                <a:solidFill>
                  <a:srgbClr val="000000"/>
                </a:solidFill>
                <a:latin typeface="Century Gothic"/>
                <a:ea typeface="DejaVu Sans"/>
              </a:rPr>
              <a:t>insights</a:t>
            </a:r>
            <a:r>
              <a:rPr b="0" lang="pt-BR" sz="2000" spc="-1" strike="noStrike">
                <a:solidFill>
                  <a:srgbClr val="000000"/>
                </a:solidFill>
                <a:latin typeface="Century Gothic"/>
                <a:ea typeface="DejaVu Sans"/>
              </a:rPr>
              <a:t> antropológicos exerçam os efeitos transformativos mais amplos que se espera deles, é o recurso constante à etnografia”.</a:t>
            </a:r>
            <a:endParaRPr b="0" lang="pt-BR" sz="2000" spc="-1" strike="noStrike">
              <a:solidFill>
                <a:srgbClr val="000000"/>
              </a:solidFill>
              <a:latin typeface="Arial"/>
            </a:endParaRPr>
          </a:p>
          <a:p>
            <a:pPr>
              <a:lnSpc>
                <a:spcPct val="100000"/>
              </a:lnSpc>
            </a:pPr>
            <a:endParaRPr b="0" lang="pt-BR" sz="2000" spc="-1" strike="noStrike">
              <a:solidFill>
                <a:srgbClr val="000000"/>
              </a:solidFill>
              <a:latin typeface="Arial"/>
            </a:endParaRPr>
          </a:p>
          <a:p>
            <a:pPr marL="369720" indent="-295200">
              <a:lnSpc>
                <a:spcPct val="150000"/>
              </a:lnSpc>
              <a:buClr>
                <a:srgbClr val="94c600"/>
              </a:buClr>
              <a:buSzPct val="76000"/>
              <a:buFont typeface="Wingdings 2" charset="2"/>
              <a:buChar char=""/>
            </a:pPr>
            <a:r>
              <a:rPr b="1" lang="pt-BR" sz="2000" spc="-1" strike="noStrike">
                <a:solidFill>
                  <a:srgbClr val="000000"/>
                </a:solidFill>
                <a:latin typeface="Century Gothic"/>
                <a:ea typeface="DejaVu Sans"/>
              </a:rPr>
              <a:t>A ruptura entre realidade e imaginação</a:t>
            </a:r>
            <a:r>
              <a:rPr b="0" lang="pt-BR" sz="2000" spc="-1" strike="noStrike">
                <a:solidFill>
                  <a:srgbClr val="000000"/>
                </a:solidFill>
                <a:latin typeface="Century Gothic"/>
                <a:ea typeface="DejaVu Sans"/>
              </a:rPr>
              <a:t> – uma ligada ao fato, a outra à teoria – tem sido fonte de muita confusão na história da consciência. Precisa ser reatada”. (p. 409)</a:t>
            </a:r>
            <a:endParaRPr b="0" lang="pt-BR" sz="2000" spc="-1" strike="noStrike">
              <a:solidFill>
                <a:srgbClr val="000000"/>
              </a:solidFill>
              <a:latin typeface="Arial"/>
            </a:endParaRPr>
          </a:p>
          <a:p>
            <a:pPr>
              <a:lnSpc>
                <a:spcPct val="150000"/>
              </a:lnSpc>
              <a:spcBef>
                <a:spcPts val="479"/>
              </a:spcBef>
            </a:pPr>
            <a:endParaRPr b="0" lang="pt-BR" sz="2000" spc="-1" strike="noStrike">
              <a:solidFill>
                <a:srgbClr val="000000"/>
              </a:solidFill>
              <a:latin typeface="Arial"/>
            </a:endParaRPr>
          </a:p>
        </p:txBody>
      </p:sp>
      <p:sp>
        <p:nvSpPr>
          <p:cNvPr id="242" name="PlaceHolder 23"/>
          <p:cNvSpPr/>
          <p:nvPr/>
        </p:nvSpPr>
        <p:spPr>
          <a:xfrm>
            <a:off x="5220000" y="0"/>
            <a:ext cx="3419640" cy="540000"/>
          </a:xfrm>
          <a:prstGeom prst="rect">
            <a:avLst/>
          </a:prstGeom>
          <a:noFill/>
          <a:ln w="0">
            <a:noFill/>
          </a:ln>
        </p:spPr>
        <p:style>
          <a:lnRef idx="0"/>
          <a:fillRef idx="0"/>
          <a:effectRef idx="0"/>
          <a:fontRef idx="minor"/>
        </p:style>
        <p:txBody>
          <a:bodyPr lIns="90000" rIns="90000" tIns="45000" bIns="45000" anchor="t">
            <a:noAutofit/>
          </a:bodyPr>
          <a:p>
            <a:pPr marL="68760">
              <a:lnSpc>
                <a:spcPct val="100000"/>
              </a:lnSpc>
              <a:spcBef>
                <a:spcPts val="479"/>
              </a:spcBef>
              <a:tabLst>
                <a:tab algn="l" pos="0"/>
              </a:tabLst>
            </a:pPr>
            <a:r>
              <a:rPr b="0" lang="pt-BR" sz="2600" spc="-1" strike="noStrike">
                <a:solidFill>
                  <a:srgbClr val="ffffff"/>
                </a:solidFill>
                <a:latin typeface="Century Gothic"/>
                <a:ea typeface="DejaVu Sans"/>
              </a:rPr>
              <a:t>Conclusão</a:t>
            </a:r>
            <a:endParaRPr b="0" lang="pt-BR"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
          <p:cNvSpPr txBox="1"/>
          <p:nvPr/>
        </p:nvSpPr>
        <p:spPr>
          <a:xfrm>
            <a:off x="3844440" y="1260000"/>
            <a:ext cx="4435560" cy="1478160"/>
          </a:xfrm>
          <a:prstGeom prst="rect">
            <a:avLst/>
          </a:prstGeom>
          <a:noFill/>
          <a:ln w="0">
            <a:noFill/>
          </a:ln>
        </p:spPr>
        <p:txBody>
          <a:bodyPr lIns="90000" rIns="90000" tIns="45000" bIns="45000" anchor="t">
            <a:noAutofit/>
          </a:bodyPr>
          <a:p>
            <a:r>
              <a:rPr b="1" lang="pt-BR" sz="2200" spc="-1" strike="noStrike">
                <a:solidFill>
                  <a:srgbClr val="000000"/>
                </a:solidFill>
                <a:latin typeface="Gentium Basic"/>
              </a:rPr>
              <a:t>[2016] Chega de etnografia! A educação da atenção como propósito da antropologia</a:t>
            </a:r>
            <a:endParaRPr b="1" lang="pt-BR" sz="2200" spc="-1" strike="noStrike">
              <a:solidFill>
                <a:srgbClr val="000000"/>
              </a:solidFill>
              <a:latin typeface="Arial"/>
            </a:endParaRPr>
          </a:p>
          <a:p>
            <a:endParaRPr b="0" lang="pt-BR" sz="1000" spc="-1" strike="noStrike">
              <a:solidFill>
                <a:srgbClr val="000000"/>
              </a:solidFill>
              <a:latin typeface="Arial"/>
            </a:endParaRPr>
          </a:p>
        </p:txBody>
      </p:sp>
      <p:sp>
        <p:nvSpPr>
          <p:cNvPr id="215" name=""/>
          <p:cNvSpPr txBox="1"/>
          <p:nvPr/>
        </p:nvSpPr>
        <p:spPr>
          <a:xfrm>
            <a:off x="5580000" y="78120"/>
            <a:ext cx="1620000" cy="821880"/>
          </a:xfrm>
          <a:prstGeom prst="rect">
            <a:avLst/>
          </a:prstGeom>
          <a:noFill/>
          <a:ln w="0">
            <a:noFill/>
          </a:ln>
        </p:spPr>
        <p:txBody>
          <a:bodyPr lIns="90000" rIns="90000" tIns="45000" bIns="45000" anchor="t">
            <a:noAutofit/>
          </a:bodyPr>
          <a:p>
            <a:r>
              <a:rPr b="1" lang="pt-BR" sz="2200" spc="-1" strike="noStrike">
                <a:solidFill>
                  <a:srgbClr val="ffffd7"/>
                </a:solidFill>
                <a:latin typeface="Arial"/>
              </a:rPr>
              <a:t>Tim Ingold</a:t>
            </a:r>
            <a:endParaRPr b="1" lang="pt-BR" sz="2200" spc="-1" strike="noStrike">
              <a:solidFill>
                <a:srgbClr val="000000"/>
              </a:solidFill>
              <a:latin typeface="Arial"/>
            </a:endParaRPr>
          </a:p>
          <a:p>
            <a:endParaRPr b="0" lang="pt-BR" sz="1000" spc="-1" strike="noStrike">
              <a:solidFill>
                <a:srgbClr val="000000"/>
              </a:solidFill>
              <a:latin typeface="Arial"/>
            </a:endParaRPr>
          </a:p>
        </p:txBody>
      </p:sp>
      <p:sp>
        <p:nvSpPr>
          <p:cNvPr id="216" name=""/>
          <p:cNvSpPr txBox="1"/>
          <p:nvPr/>
        </p:nvSpPr>
        <p:spPr>
          <a:xfrm>
            <a:off x="1080000" y="2520000"/>
            <a:ext cx="5938560" cy="2076480"/>
          </a:xfrm>
          <a:prstGeom prst="rect">
            <a:avLst/>
          </a:prstGeom>
          <a:noFill/>
          <a:ln w="0">
            <a:noFill/>
          </a:ln>
        </p:spPr>
        <p:txBody>
          <a:bodyPr lIns="90000" rIns="90000" tIns="45000" bIns="45000" anchor="t">
            <a:noAutofit/>
          </a:bodyPr>
          <a:p>
            <a:r>
              <a:rPr b="0" lang="pt-BR" sz="1000" spc="-1" strike="noStrike">
                <a:solidFill>
                  <a:srgbClr val="000000"/>
                </a:solidFill>
                <a:latin typeface="Arial"/>
              </a:rPr>
              <a:t>Tim Ingold, Universidade de Aberdeen</a:t>
            </a:r>
            <a:endParaRPr b="0" lang="pt-BR" sz="1000" spc="-1" strike="noStrike">
              <a:solidFill>
                <a:srgbClr val="000000"/>
              </a:solidFill>
              <a:latin typeface="Arial"/>
            </a:endParaRPr>
          </a:p>
          <a:p>
            <a:r>
              <a:rPr b="0" lang="pt-BR" sz="1200" spc="-1" strike="noStrike">
                <a:solidFill>
                  <a:srgbClr val="000000"/>
                </a:solidFill>
                <a:latin typeface="Gentium Basic"/>
              </a:rPr>
              <a:t>Palavras-chave: Correspondência. Educação. Etnografia. Trabalho de campo. Método. Participação observante. Teoria.</a:t>
            </a:r>
            <a:endParaRPr b="1" lang="pt-BR" sz="1200" spc="-1" strike="noStrike">
              <a:solidFill>
                <a:srgbClr val="000000"/>
              </a:solidFill>
              <a:latin typeface="Arial"/>
            </a:endParaRPr>
          </a:p>
        </p:txBody>
      </p:sp>
      <p:pic>
        <p:nvPicPr>
          <p:cNvPr id="217" name="" descr=""/>
          <p:cNvPicPr/>
          <p:nvPr/>
        </p:nvPicPr>
        <p:blipFill>
          <a:blip r:embed="rId1"/>
          <a:stretch/>
        </p:blipFill>
        <p:spPr>
          <a:xfrm>
            <a:off x="900000" y="720000"/>
            <a:ext cx="2609640" cy="1752120"/>
          </a:xfrm>
          <a:prstGeom prst="rect">
            <a:avLst/>
          </a:prstGeom>
          <a:ln w="0">
            <a:noFill/>
          </a:ln>
        </p:spPr>
      </p:pic>
      <p:sp>
        <p:nvSpPr>
          <p:cNvPr id="218" name=""/>
          <p:cNvSpPr txBox="1"/>
          <p:nvPr/>
        </p:nvSpPr>
        <p:spPr>
          <a:xfrm>
            <a:off x="720000" y="3600000"/>
            <a:ext cx="7740000" cy="2192760"/>
          </a:xfrm>
          <a:prstGeom prst="rect">
            <a:avLst/>
          </a:prstGeom>
          <a:noFill/>
          <a:ln w="0">
            <a:noFill/>
          </a:ln>
        </p:spPr>
        <p:txBody>
          <a:bodyPr lIns="90000" rIns="90000" tIns="45000" bIns="45000" anchor="t">
            <a:noAutofit/>
          </a:bodyPr>
          <a:p>
            <a:pPr algn="just">
              <a:lnSpc>
                <a:spcPct val="150000"/>
              </a:lnSpc>
              <a:spcBef>
                <a:spcPts val="1191"/>
              </a:spcBef>
              <a:spcAft>
                <a:spcPts val="992"/>
              </a:spcAft>
            </a:pPr>
            <a:r>
              <a:rPr b="0" lang="pt-BR" sz="1200" spc="-1" strike="noStrike">
                <a:solidFill>
                  <a:srgbClr val="000000"/>
                </a:solidFill>
                <a:latin typeface="Gentium Basic"/>
              </a:rPr>
              <a:t>Na antropologia e em outras disciplinas, “etnografia” tornou-se um termo tão sobreutilizado a ponto de ter perdido boa parte do seu sentido. Argumenta-se que atribuir “etnograficidade” aos encontros com aqueles entre os quais se realiza a pesquisa – e ao trabalho de campo de modo geral – é colocar em risco o compromisso ontológico e o propósito educacional da antropologia enquanto disciplina, bem como da sua principal maneira de trabalhar, a observação participante. Também significa reproduzir uma distinção perniciosa entre aqueles com os quais se estuda e se aprende dentro e fora da academia, respectivamente. É essa obsessão da antropologia com a etnografia que tem, mais que qualquer outra coisa, solapado a sua voz pública. Para recuperá-la, deve-se reafirmar o seu valor enquanto disciplina orientada para o futuro, dedicada a recompor a ruptura entre imaginação e vida real. </a:t>
            </a:r>
            <a:endParaRPr b="0" lang="pt-BR" sz="1200" spc="-1" strike="noStrike">
              <a:solidFill>
                <a:srgbClr val="000000"/>
              </a:solidFill>
              <a:latin typeface="Gentium Basic"/>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title"/>
          </p:nvPr>
        </p:nvSpPr>
        <p:spPr>
          <a:xfrm>
            <a:off x="4860000" y="0"/>
            <a:ext cx="3419640" cy="539640"/>
          </a:xfrm>
          <a:prstGeom prst="rect">
            <a:avLst/>
          </a:prstGeom>
          <a:noFill/>
          <a:ln w="0">
            <a:noFill/>
          </a:ln>
        </p:spPr>
        <p:txBody>
          <a:bodyPr lIns="90000" rIns="90000" tIns="45000" bIns="45000" anchor="b">
            <a:noAutofit/>
          </a:bodyPr>
          <a:p>
            <a:pPr indent="0">
              <a:lnSpc>
                <a:spcPct val="100000"/>
              </a:lnSpc>
              <a:buNone/>
              <a:tabLst>
                <a:tab algn="l" pos="0"/>
              </a:tabLst>
            </a:pPr>
            <a:r>
              <a:rPr b="0" lang="pt-BR" sz="2600" spc="-1" strike="noStrike">
                <a:solidFill>
                  <a:srgbClr val="ffffff"/>
                </a:solidFill>
                <a:latin typeface="Century Gothic"/>
              </a:rPr>
              <a:t>Crítica ao Método</a:t>
            </a:r>
            <a:endParaRPr b="0" lang="pt-BR" sz="2600" spc="-1" strike="noStrike">
              <a:solidFill>
                <a:srgbClr val="000000"/>
              </a:solidFill>
              <a:latin typeface="Arial"/>
            </a:endParaRPr>
          </a:p>
        </p:txBody>
      </p:sp>
      <p:sp>
        <p:nvSpPr>
          <p:cNvPr id="220" name="PlaceHolder 2"/>
          <p:cNvSpPr>
            <a:spLocks noGrp="1"/>
          </p:cNvSpPr>
          <p:nvPr>
            <p:ph/>
          </p:nvPr>
        </p:nvSpPr>
        <p:spPr>
          <a:xfrm>
            <a:off x="902160" y="939960"/>
            <a:ext cx="6774480" cy="5253840"/>
          </a:xfrm>
          <a:prstGeom prst="rect">
            <a:avLst/>
          </a:prstGeom>
          <a:noFill/>
          <a:ln w="0">
            <a:noFill/>
          </a:ln>
        </p:spPr>
        <p:txBody>
          <a:bodyPr lIns="90000" rIns="90000" tIns="45000" bIns="45000" anchor="t">
            <a:normAutofit fontScale="94000"/>
          </a:bodyPr>
          <a:p>
            <a:pPr marL="347400" indent="-27720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rPr>
              <a:t>“</a:t>
            </a:r>
            <a:r>
              <a:rPr b="0" lang="pt-BR" sz="2400" spc="-1" strike="noStrike">
                <a:solidFill>
                  <a:srgbClr val="3e3d2d"/>
                </a:solidFill>
                <a:latin typeface="Century Gothic"/>
              </a:rPr>
              <a:t>[Nossa] preocupação é mais </a:t>
            </a:r>
            <a:r>
              <a:rPr b="1" lang="pt-BR" sz="2400" spc="-1" strike="noStrike">
                <a:solidFill>
                  <a:srgbClr val="3e3d2d"/>
                </a:solidFill>
                <a:latin typeface="Century Gothic"/>
              </a:rPr>
              <a:t>prospectiva</a:t>
            </a:r>
            <a:r>
              <a:rPr b="0" lang="pt-BR" sz="2400" spc="-1" strike="noStrike">
                <a:solidFill>
                  <a:srgbClr val="3e3d2d"/>
                </a:solidFill>
                <a:latin typeface="Century Gothic"/>
              </a:rPr>
              <a:t> do que retrospectiva”</a:t>
            </a:r>
            <a:endParaRPr b="0" lang="pt-BR" sz="2400" spc="-1" strike="noStrike">
              <a:solidFill>
                <a:srgbClr val="000000"/>
              </a:solidFill>
              <a:latin typeface="Arial"/>
            </a:endParaRPr>
          </a:p>
          <a:p>
            <a:pPr marL="812160" indent="0">
              <a:lnSpc>
                <a:spcPct val="150000"/>
              </a:lnSpc>
              <a:spcBef>
                <a:spcPts val="1134"/>
              </a:spcBef>
              <a:buNone/>
              <a:tabLst>
                <a:tab algn="l" pos="0"/>
              </a:tabLst>
            </a:pPr>
            <a:endParaRPr b="0" lang="pt-BR" sz="600" spc="-1" strike="noStrike">
              <a:solidFill>
                <a:srgbClr val="000000"/>
              </a:solidFill>
              <a:latin typeface="Arial"/>
            </a:endParaRPr>
          </a:p>
          <a:p>
            <a:pPr marL="347400" indent="-277200">
              <a:lnSpc>
                <a:spcPct val="150000"/>
              </a:lnSpc>
              <a:spcBef>
                <a:spcPts val="479"/>
              </a:spcBef>
              <a:buClr>
                <a:srgbClr val="94c600"/>
              </a:buClr>
              <a:buSzPct val="76000"/>
              <a:buFont typeface="Wingdings 2" charset="2"/>
              <a:buChar char=""/>
              <a:tabLst>
                <a:tab algn="l" pos="0"/>
              </a:tabLst>
            </a:pPr>
            <a:r>
              <a:rPr b="0" lang="pt-BR" sz="2400" spc="-1" strike="noStrike">
                <a:solidFill>
                  <a:srgbClr val="3e3d2d"/>
                </a:solidFill>
                <a:latin typeface="Century Gothic"/>
              </a:rPr>
              <a:t>““</a:t>
            </a:r>
            <a:r>
              <a:rPr b="0" lang="pt-BR" sz="2400" spc="-1" strike="noStrike">
                <a:solidFill>
                  <a:srgbClr val="3e3d2d"/>
                </a:solidFill>
                <a:latin typeface="Century Gothic"/>
              </a:rPr>
              <a:t>etnográfico” parece ser um substituto da moda para “qualitativo”, ofende todos os princípios da investigação antropológica apropriada e criteriosa – incluindo o </a:t>
            </a:r>
            <a:r>
              <a:rPr b="1" lang="pt-BR" sz="2400" spc="-1" strike="noStrike">
                <a:solidFill>
                  <a:srgbClr val="3e3d2d"/>
                </a:solidFill>
                <a:latin typeface="Century Gothic"/>
              </a:rPr>
              <a:t>compromisso aberto</a:t>
            </a:r>
            <a:r>
              <a:rPr b="0" lang="pt-BR" sz="2400" spc="-1" strike="noStrike">
                <a:solidFill>
                  <a:srgbClr val="3e3d2d"/>
                </a:solidFill>
                <a:latin typeface="Century Gothic"/>
              </a:rPr>
              <a:t> e de </a:t>
            </a:r>
            <a:r>
              <a:rPr b="1" lang="pt-BR" sz="2400" spc="-1" strike="noStrike">
                <a:solidFill>
                  <a:srgbClr val="3e3d2d"/>
                </a:solidFill>
                <a:latin typeface="Century Gothic"/>
              </a:rPr>
              <a:t>longo prazo</a:t>
            </a:r>
            <a:r>
              <a:rPr b="0" lang="pt-BR" sz="2400" spc="-1" strike="noStrike">
                <a:solidFill>
                  <a:srgbClr val="3e3d2d"/>
                </a:solidFill>
                <a:latin typeface="Century Gothic"/>
              </a:rPr>
              <a:t>, a </a:t>
            </a:r>
            <a:r>
              <a:rPr b="1" lang="pt-BR" sz="2400" spc="-1" strike="noStrike">
                <a:solidFill>
                  <a:srgbClr val="3e3d2d"/>
                </a:solidFill>
                <a:latin typeface="Century Gothic"/>
              </a:rPr>
              <a:t>atenção</a:t>
            </a:r>
            <a:r>
              <a:rPr b="0" lang="pt-BR" sz="2400" spc="-1" strike="noStrike">
                <a:solidFill>
                  <a:srgbClr val="3e3d2d"/>
                </a:solidFill>
                <a:latin typeface="Century Gothic"/>
              </a:rPr>
              <a:t> generosa, a </a:t>
            </a:r>
            <a:r>
              <a:rPr b="1" lang="pt-BR" sz="2400" spc="-1" strike="noStrike">
                <a:solidFill>
                  <a:srgbClr val="3e3d2d"/>
                </a:solidFill>
                <a:latin typeface="Century Gothic"/>
              </a:rPr>
              <a:t>profundidade relacional</a:t>
            </a:r>
            <a:r>
              <a:rPr b="0" lang="pt-BR" sz="2400" spc="-1" strike="noStrike">
                <a:solidFill>
                  <a:srgbClr val="3e3d2d"/>
                </a:solidFill>
                <a:latin typeface="Century Gothic"/>
              </a:rPr>
              <a:t> e a sensibilidade ao contexto”</a:t>
            </a:r>
            <a:endParaRPr b="0" lang="pt-BR" sz="2400" spc="-1" strike="noStrike">
              <a:solidFill>
                <a:srgbClr val="000000"/>
              </a:solidFill>
              <a:latin typeface="Arial"/>
            </a:endParaRPr>
          </a:p>
          <a:p>
            <a:pPr marL="347400" indent="0">
              <a:lnSpc>
                <a:spcPct val="15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a:p>
            <a:pPr marL="347400" indent="0">
              <a:lnSpc>
                <a:spcPct val="100000"/>
              </a:lnSpc>
              <a:spcBef>
                <a:spcPts val="479"/>
              </a:spcBef>
              <a:buNone/>
              <a:tabLst>
                <a:tab algn="l" pos="0"/>
              </a:tabLst>
            </a:pPr>
            <a:endParaRPr b="0" lang="pt-B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3"/>
          <p:cNvSpPr/>
          <p:nvPr/>
        </p:nvSpPr>
        <p:spPr>
          <a:xfrm>
            <a:off x="5040000" y="0"/>
            <a:ext cx="3058200" cy="5608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r>
              <a:rPr b="0" lang="pt-BR" sz="3200" spc="-1" strike="noStrike">
                <a:solidFill>
                  <a:srgbClr val="ffffff"/>
                </a:solidFill>
                <a:latin typeface="Century Gothic"/>
                <a:ea typeface="DejaVu Sans"/>
              </a:rPr>
              <a:t>Definições</a:t>
            </a:r>
            <a:endParaRPr b="0" lang="pt-BR" sz="3200" spc="-1" strike="noStrike">
              <a:solidFill>
                <a:srgbClr val="000000"/>
              </a:solidFill>
              <a:latin typeface="Arial"/>
            </a:endParaRPr>
          </a:p>
        </p:txBody>
      </p:sp>
      <p:sp>
        <p:nvSpPr>
          <p:cNvPr id="222" name="PlaceHolder 4"/>
          <p:cNvSpPr/>
          <p:nvPr/>
        </p:nvSpPr>
        <p:spPr>
          <a:xfrm>
            <a:off x="360000" y="720000"/>
            <a:ext cx="8278920" cy="5759640"/>
          </a:xfrm>
          <a:prstGeom prst="rect">
            <a:avLst/>
          </a:prstGeom>
          <a:noFill/>
          <a:ln w="0">
            <a:noFill/>
          </a:ln>
        </p:spPr>
        <p:style>
          <a:lnRef idx="0"/>
          <a:fillRef idx="0"/>
          <a:effectRef idx="0"/>
          <a:fontRef idx="minor"/>
        </p:style>
        <p:txBody>
          <a:bodyPr lIns="90000" rIns="90000" tIns="45000" bIns="45000" anchor="t">
            <a:normAutofit fontScale="94000"/>
          </a:bodyPr>
          <a:p>
            <a:pPr marL="346680" indent="-276480">
              <a:lnSpc>
                <a:spcPct val="150000"/>
              </a:lnSpc>
              <a:spcBef>
                <a:spcPts val="479"/>
              </a:spcBef>
              <a:buClr>
                <a:srgbClr val="94c600"/>
              </a:buClr>
              <a:buSzPct val="76000"/>
              <a:buFont typeface="Wingdings 2" charset="2"/>
              <a:buChar char=""/>
            </a:pPr>
            <a:r>
              <a:rPr b="0" lang="pt-BR" sz="2200" spc="-1" strike="noStrike">
                <a:solidFill>
                  <a:srgbClr val="3e3d2d"/>
                </a:solidFill>
                <a:latin typeface="Century Gothic"/>
                <a:ea typeface="DejaVu Sans"/>
              </a:rPr>
              <a:t>“</a:t>
            </a:r>
            <a:r>
              <a:rPr b="0" lang="pt-BR" sz="2200" spc="-1" strike="noStrike">
                <a:solidFill>
                  <a:srgbClr val="3e3d2d"/>
                </a:solidFill>
                <a:latin typeface="Century Gothic"/>
                <a:ea typeface="DejaVu Sans"/>
              </a:rPr>
              <a:t>aquilo que se pode chamar de “</a:t>
            </a:r>
            <a:r>
              <a:rPr b="1" lang="pt-BR" sz="2200" spc="-1" strike="noStrike">
                <a:solidFill>
                  <a:srgbClr val="3e3d2d"/>
                </a:solidFill>
                <a:latin typeface="Century Gothic"/>
                <a:ea typeface="DejaVu Sans"/>
              </a:rPr>
              <a:t>etnograficidade</a:t>
            </a:r>
            <a:r>
              <a:rPr b="0" lang="pt-BR" sz="2200" spc="-1" strike="noStrike">
                <a:solidFill>
                  <a:srgbClr val="3e3d2d"/>
                </a:solidFill>
                <a:latin typeface="Century Gothic"/>
                <a:ea typeface="DejaVu Sans"/>
              </a:rPr>
              <a:t>” não é intrínseca aos encontros; é, antes, um julgamento lançado sobre esses encontros que transforma retrospectivamente o aprendizado, </a:t>
            </a:r>
            <a:r>
              <a:rPr b="1" lang="pt-BR" sz="2200" spc="-1" strike="noStrike">
                <a:solidFill>
                  <a:srgbClr val="3e3d2d"/>
                </a:solidFill>
                <a:latin typeface="Century Gothic"/>
                <a:ea typeface="DejaVu Sans"/>
              </a:rPr>
              <a:t>a memorização e as anotações</a:t>
            </a:r>
            <a:r>
              <a:rPr b="0" lang="pt-BR" sz="2200" spc="-1" strike="noStrike">
                <a:solidFill>
                  <a:srgbClr val="3e3d2d"/>
                </a:solidFill>
                <a:latin typeface="Century Gothic"/>
                <a:ea typeface="DejaVu Sans"/>
              </a:rPr>
              <a:t> que eles propiciam em pretextos para outra coisa. Esse propósito ulterior, invisível para as pessoas que você secretamente entende enquanto informantes, é documental. É isso que converte sua experiência, sua memória e suas notas em material – algumas vezes entendido de modo cientificista enquanto “</a:t>
            </a:r>
            <a:r>
              <a:rPr b="1" lang="pt-BR" sz="2200" spc="-1" strike="noStrike">
                <a:solidFill>
                  <a:srgbClr val="3e3d2d"/>
                </a:solidFill>
                <a:latin typeface="Century Gothic"/>
                <a:ea typeface="DejaVu Sans"/>
              </a:rPr>
              <a:t>dados</a:t>
            </a:r>
            <a:r>
              <a:rPr b="0" lang="pt-BR" sz="2200" spc="-1" strike="noStrike">
                <a:solidFill>
                  <a:srgbClr val="3e3d2d"/>
                </a:solidFill>
                <a:latin typeface="Century Gothic"/>
                <a:ea typeface="DejaVu Sans"/>
              </a:rPr>
              <a:t>” – no qual você espera poder se apoiar posteriormente durante o projeto de oferecer uma descrição”.</a:t>
            </a:r>
            <a:endParaRPr b="0" lang="pt-BR" sz="2200" spc="-1" strike="noStrike">
              <a:solidFill>
                <a:srgbClr val="000000"/>
              </a:solidFill>
              <a:latin typeface="Arial"/>
            </a:endParaRPr>
          </a:p>
          <a:p>
            <a:pPr>
              <a:lnSpc>
                <a:spcPct val="150000"/>
              </a:lnSpc>
              <a:spcBef>
                <a:spcPts val="479"/>
              </a:spcBef>
            </a:pPr>
            <a:endParaRPr b="0" lang="pt-BR" sz="2400" spc="-1" strike="noStrike">
              <a:solidFill>
                <a:srgbClr val="000000"/>
              </a:solidFill>
              <a:latin typeface="Arial"/>
            </a:endParaRPr>
          </a:p>
          <a:p>
            <a:pPr>
              <a:lnSpc>
                <a:spcPct val="150000"/>
              </a:lnSpc>
              <a:spcBef>
                <a:spcPts val="479"/>
              </a:spcBef>
            </a:pPr>
            <a:endParaRPr b="0" lang="pt-BR" sz="6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8"/>
          <p:cNvSpPr/>
          <p:nvPr/>
        </p:nvSpPr>
        <p:spPr>
          <a:xfrm>
            <a:off x="5040000" y="-180000"/>
            <a:ext cx="3599280" cy="7192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r>
              <a:rPr b="0" lang="pt-BR" sz="2600" spc="-1" strike="noStrike">
                <a:solidFill>
                  <a:srgbClr val="ffffff"/>
                </a:solidFill>
                <a:latin typeface="Century Gothic"/>
                <a:ea typeface="DejaVu Sans"/>
              </a:rPr>
              <a:t>Esquizocronia</a:t>
            </a:r>
            <a:endParaRPr b="0" lang="pt-BR" sz="2600" spc="-1" strike="noStrike">
              <a:solidFill>
                <a:srgbClr val="000000"/>
              </a:solidFill>
              <a:latin typeface="Arial"/>
            </a:endParaRPr>
          </a:p>
        </p:txBody>
      </p:sp>
      <p:sp>
        <p:nvSpPr>
          <p:cNvPr id="224" name="PlaceHolder 9"/>
          <p:cNvSpPr/>
          <p:nvPr/>
        </p:nvSpPr>
        <p:spPr>
          <a:xfrm>
            <a:off x="540000" y="1260000"/>
            <a:ext cx="7918920" cy="4498920"/>
          </a:xfrm>
          <a:prstGeom prst="rect">
            <a:avLst/>
          </a:prstGeom>
          <a:noFill/>
          <a:ln w="0">
            <a:noFill/>
          </a:ln>
        </p:spPr>
        <p:style>
          <a:lnRef idx="0"/>
          <a:fillRef idx="0"/>
          <a:effectRef idx="0"/>
          <a:fontRef idx="minor"/>
        </p:style>
        <p:txBody>
          <a:bodyPr lIns="90000" rIns="90000" tIns="45000" bIns="45000" anchor="t">
            <a:normAutofit/>
          </a:bodyPr>
          <a:p>
            <a:pPr marL="370080" indent="-29556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ea typeface="DejaVu Sans"/>
              </a:rPr>
              <a:t>“</a:t>
            </a:r>
            <a:r>
              <a:rPr b="0" lang="pt-BR" sz="2400" spc="-1" strike="noStrike">
                <a:solidFill>
                  <a:srgbClr val="3e3d2d"/>
                </a:solidFill>
                <a:latin typeface="Century Gothic"/>
                <a:ea typeface="DejaVu Sans"/>
              </a:rPr>
              <a:t>tendências esquizocrônicas da antropologia emergente” (p. 406)</a:t>
            </a:r>
            <a:endParaRPr b="0" lang="pt-BR" sz="2400" spc="-1" strike="noStrike">
              <a:solidFill>
                <a:srgbClr val="000000"/>
              </a:solidFill>
              <a:latin typeface="Arial"/>
            </a:endParaRPr>
          </a:p>
          <a:p>
            <a:pPr>
              <a:lnSpc>
                <a:spcPct val="150000"/>
              </a:lnSpc>
              <a:spcBef>
                <a:spcPts val="479"/>
              </a:spcBef>
            </a:pPr>
            <a:endParaRPr b="0" lang="pt-BR" sz="900" spc="-1" strike="noStrike">
              <a:solidFill>
                <a:srgbClr val="000000"/>
              </a:solidFill>
              <a:latin typeface="Arial"/>
            </a:endParaRPr>
          </a:p>
          <a:p>
            <a:pPr marL="370080" indent="-29556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ea typeface="DejaVu Sans"/>
              </a:rPr>
              <a:t>“</a:t>
            </a:r>
            <a:r>
              <a:rPr b="0" lang="pt-BR" sz="2400" spc="-1" strike="noStrike">
                <a:solidFill>
                  <a:srgbClr val="3e3d2d"/>
                </a:solidFill>
                <a:latin typeface="Century Gothic"/>
                <a:ea typeface="DejaVu Sans"/>
              </a:rPr>
              <a:t>o campo nunca é vivido enquanto tal quando você está de fato lá, ocupando-se dos afazeres da vida quotidiana – que ele só emerge quando você o deixou, e começa a escrever sobre ele” (p. 406-7)</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5"/>
          <p:cNvSpPr/>
          <p:nvPr/>
        </p:nvSpPr>
        <p:spPr>
          <a:xfrm>
            <a:off x="4860000" y="9000"/>
            <a:ext cx="3358800" cy="5608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endParaRPr b="0" lang="pt-BR" sz="1800" spc="-1" strike="noStrike">
              <a:solidFill>
                <a:srgbClr val="000000"/>
              </a:solidFill>
              <a:latin typeface="Arial"/>
              <a:ea typeface="DejaVu Sans"/>
            </a:endParaRPr>
          </a:p>
        </p:txBody>
      </p:sp>
      <p:sp>
        <p:nvSpPr>
          <p:cNvPr id="226" name="PlaceHolder 6"/>
          <p:cNvSpPr/>
          <p:nvPr/>
        </p:nvSpPr>
        <p:spPr>
          <a:xfrm>
            <a:off x="720000" y="952560"/>
            <a:ext cx="7876440" cy="4626360"/>
          </a:xfrm>
          <a:prstGeom prst="rect">
            <a:avLst/>
          </a:prstGeom>
          <a:noFill/>
          <a:ln w="0">
            <a:noFill/>
          </a:ln>
        </p:spPr>
        <p:style>
          <a:lnRef idx="0"/>
          <a:fillRef idx="0"/>
          <a:effectRef idx="0"/>
          <a:fontRef idx="minor"/>
        </p:style>
        <p:txBody>
          <a:bodyPr lIns="90000" rIns="90000" tIns="45000" bIns="45000" anchor="t">
            <a:normAutofit/>
          </a:bodyPr>
          <a:p>
            <a:pPr marL="369720" indent="-29520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ea typeface="DejaVu Sans"/>
              </a:rPr>
              <a:t>“</a:t>
            </a:r>
            <a:r>
              <a:rPr b="0" lang="pt-BR" sz="2400" spc="-1" strike="noStrike">
                <a:solidFill>
                  <a:srgbClr val="3e3d2d"/>
                </a:solidFill>
                <a:latin typeface="Century Gothic"/>
                <a:ea typeface="DejaVu Sans"/>
              </a:rPr>
              <a:t>etnografia e observação participante não são a mesma coisa”.</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r>
              <a:rPr b="0" lang="pt-BR" sz="2400" spc="-1" strike="noStrike">
                <a:solidFill>
                  <a:srgbClr val="000000"/>
                </a:solidFill>
                <a:latin typeface="Arial"/>
                <a:ea typeface="DejaVu Sans"/>
              </a:rPr>
              <a:t>	</a:t>
            </a:r>
            <a:r>
              <a:rPr b="0" lang="pt-BR" sz="2400" spc="-1" strike="noStrike">
                <a:solidFill>
                  <a:srgbClr val="000000"/>
                </a:solidFill>
                <a:latin typeface="Arial"/>
                <a:ea typeface="DejaVu Sans"/>
              </a:rPr>
              <a:t>→ </a:t>
            </a:r>
            <a:r>
              <a:rPr b="0" lang="pt-BR" sz="2400" spc="-1" strike="noStrike">
                <a:solidFill>
                  <a:srgbClr val="000000"/>
                </a:solidFill>
                <a:latin typeface="Arial"/>
                <a:ea typeface="DejaVu Sans"/>
              </a:rPr>
              <a:t>compromisso ontológico</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r>
              <a:rPr b="0" lang="pt-BR" sz="2400" spc="-1" strike="noStrike">
                <a:solidFill>
                  <a:srgbClr val="000000"/>
                </a:solidFill>
                <a:latin typeface="Arial"/>
                <a:ea typeface="DejaVu Sans"/>
              </a:rPr>
              <a:t>“</a:t>
            </a:r>
            <a:r>
              <a:rPr b="0" lang="pt-BR" sz="2400" spc="-1" strike="noStrike">
                <a:solidFill>
                  <a:srgbClr val="000000"/>
                </a:solidFill>
                <a:latin typeface="Arial"/>
                <a:ea typeface="DejaVu Sans"/>
              </a:rPr>
              <a:t>protocolos da ciência normal, segundo os quais a existência humana divide- se entre </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r>
              <a:rPr b="0" lang="pt-BR" sz="2400" spc="-1" strike="noStrike">
                <a:solidFill>
                  <a:srgbClr val="000000"/>
                </a:solidFill>
                <a:latin typeface="Arial"/>
                <a:ea typeface="DejaVu Sans"/>
              </a:rPr>
              <a:t>	</a:t>
            </a:r>
            <a:r>
              <a:rPr b="0" lang="pt-BR" sz="2400" spc="-1" strike="noStrike">
                <a:solidFill>
                  <a:srgbClr val="000000"/>
                </a:solidFill>
                <a:latin typeface="Arial"/>
                <a:ea typeface="DejaVu Sans"/>
              </a:rPr>
              <a:t>→ </a:t>
            </a:r>
            <a:r>
              <a:rPr b="0" lang="pt-BR" sz="2400" spc="-1" strike="noStrike">
                <a:solidFill>
                  <a:srgbClr val="000000"/>
                </a:solidFill>
                <a:latin typeface="Arial"/>
                <a:ea typeface="DejaVu Sans"/>
              </a:rPr>
              <a:t>estar no mundo e conhecer o mundo.</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p:txBody>
      </p:sp>
      <p:sp>
        <p:nvSpPr>
          <p:cNvPr id="227" name="PlaceHolder 19"/>
          <p:cNvSpPr/>
          <p:nvPr/>
        </p:nvSpPr>
        <p:spPr>
          <a:xfrm>
            <a:off x="4680000" y="-180000"/>
            <a:ext cx="3959280" cy="7192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r>
              <a:rPr b="0" lang="pt-BR" sz="2100" spc="-1" strike="noStrike">
                <a:solidFill>
                  <a:srgbClr val="ffffff"/>
                </a:solidFill>
                <a:latin typeface="Century Gothic"/>
                <a:ea typeface="DejaVu Sans"/>
              </a:rPr>
              <a:t>Observação</a:t>
            </a:r>
            <a:r>
              <a:rPr b="0" lang="pt-BR" sz="2200" spc="-1" strike="noStrike">
                <a:solidFill>
                  <a:srgbClr val="ffffff"/>
                </a:solidFill>
                <a:latin typeface="Century Gothic"/>
                <a:ea typeface="DejaVu Sans"/>
              </a:rPr>
              <a:t> </a:t>
            </a:r>
            <a:r>
              <a:rPr b="0" lang="pt-BR" sz="2100" spc="-1" strike="noStrike">
                <a:solidFill>
                  <a:srgbClr val="ffffff"/>
                </a:solidFill>
                <a:latin typeface="Century Gothic"/>
                <a:ea typeface="DejaVu Sans"/>
              </a:rPr>
              <a:t>Participante</a:t>
            </a:r>
            <a:endParaRPr b="0" lang="pt-BR" sz="2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2"/>
          <p:cNvSpPr/>
          <p:nvPr/>
        </p:nvSpPr>
        <p:spPr>
          <a:xfrm>
            <a:off x="4860000" y="-21960"/>
            <a:ext cx="3393360" cy="5608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r>
              <a:rPr b="0" lang="pt-BR" sz="2400" spc="-1" strike="noStrike">
                <a:solidFill>
                  <a:srgbClr val="ffffff"/>
                </a:solidFill>
                <a:latin typeface="Century Gothic"/>
                <a:ea typeface="DejaVu Sans"/>
              </a:rPr>
              <a:t>Como conhecer?</a:t>
            </a:r>
            <a:endParaRPr b="0" lang="pt-BR" sz="2400" spc="-1" strike="noStrike">
              <a:solidFill>
                <a:srgbClr val="000000"/>
              </a:solidFill>
              <a:latin typeface="Arial"/>
            </a:endParaRPr>
          </a:p>
        </p:txBody>
      </p:sp>
      <p:sp>
        <p:nvSpPr>
          <p:cNvPr id="229" name="PlaceHolder 13"/>
          <p:cNvSpPr/>
          <p:nvPr/>
        </p:nvSpPr>
        <p:spPr>
          <a:xfrm>
            <a:off x="540000" y="900000"/>
            <a:ext cx="8099280" cy="4859640"/>
          </a:xfrm>
          <a:prstGeom prst="rect">
            <a:avLst/>
          </a:prstGeom>
          <a:noFill/>
          <a:ln w="0">
            <a:noFill/>
          </a:ln>
        </p:spPr>
        <p:style>
          <a:lnRef idx="0"/>
          <a:fillRef idx="0"/>
          <a:effectRef idx="0"/>
          <a:fontRef idx="minor"/>
        </p:style>
        <p:txBody>
          <a:bodyPr lIns="90000" rIns="90000" tIns="45000" bIns="45000" anchor="t">
            <a:normAutofit fontScale="86000"/>
          </a:bodyPr>
          <a:p>
            <a:pPr marL="317520" indent="-25344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ea typeface="DejaVu Sans"/>
              </a:rPr>
              <a:t>“</a:t>
            </a:r>
            <a:r>
              <a:rPr b="0" lang="pt-BR" sz="2400" spc="-1" strike="noStrike">
                <a:solidFill>
                  <a:srgbClr val="3e3d2d"/>
                </a:solidFill>
                <a:latin typeface="Century Gothic"/>
                <a:ea typeface="DejaVu Sans"/>
              </a:rPr>
              <a:t>Como bem se sabe, esse conhecimento consiste não em proposições sobre o mundo, mas em </a:t>
            </a:r>
            <a:r>
              <a:rPr b="1" lang="pt-BR" sz="2400" spc="-1" strike="noStrike">
                <a:solidFill>
                  <a:srgbClr val="3e3d2d"/>
                </a:solidFill>
                <a:latin typeface="Century Gothic"/>
                <a:ea typeface="DejaVu Sans"/>
              </a:rPr>
              <a:t>habilidades</a:t>
            </a:r>
            <a:r>
              <a:rPr b="0" lang="pt-BR" sz="2400" spc="-1" strike="noStrike">
                <a:solidFill>
                  <a:srgbClr val="3e3d2d"/>
                </a:solidFill>
                <a:latin typeface="Century Gothic"/>
                <a:ea typeface="DejaVu Sans"/>
              </a:rPr>
              <a:t> </a:t>
            </a:r>
            <a:r>
              <a:rPr b="1" lang="pt-BR" sz="2400" spc="-1" strike="noStrike">
                <a:solidFill>
                  <a:srgbClr val="3e3d2d"/>
                </a:solidFill>
                <a:latin typeface="Century Gothic"/>
                <a:ea typeface="DejaVu Sans"/>
              </a:rPr>
              <a:t>de percepção e capacidades de julgamento</a:t>
            </a:r>
            <a:r>
              <a:rPr b="0" lang="pt-BR" sz="2400" spc="-1" strike="noStrike">
                <a:solidFill>
                  <a:srgbClr val="3e3d2d"/>
                </a:solidFill>
                <a:latin typeface="Century Gothic"/>
                <a:ea typeface="DejaVu Sans"/>
              </a:rPr>
              <a:t> que se desenvolvem no decorrer de engajamentos diretos, práticos e sensíveis com aquilo que está à volta. Isso enterra, de uma vez por todas, a </a:t>
            </a:r>
            <a:r>
              <a:rPr b="1" lang="pt-BR" sz="2400" spc="-1" strike="noStrike">
                <a:solidFill>
                  <a:srgbClr val="3e3d2d"/>
                </a:solidFill>
                <a:latin typeface="Century Gothic"/>
                <a:ea typeface="DejaVu Sans"/>
              </a:rPr>
              <a:t>falácia</a:t>
            </a:r>
            <a:r>
              <a:rPr b="0" lang="pt-BR" sz="2400" spc="-1" strike="noStrike">
                <a:solidFill>
                  <a:srgbClr val="3e3d2d"/>
                </a:solidFill>
                <a:latin typeface="Century Gothic"/>
                <a:ea typeface="DejaVu Sans"/>
              </a:rPr>
              <a:t> comum de que a observação seria uma prática exclusivamente </a:t>
            </a:r>
            <a:r>
              <a:rPr b="1" lang="pt-BR" sz="2400" spc="-1" strike="noStrike">
                <a:solidFill>
                  <a:srgbClr val="3e3d2d"/>
                </a:solidFill>
                <a:latin typeface="Century Gothic"/>
                <a:ea typeface="DejaVu Sans"/>
              </a:rPr>
              <a:t>dedicada à objetificação dos seres e coisas</a:t>
            </a:r>
            <a:r>
              <a:rPr b="0" lang="pt-BR" sz="2400" spc="-1" strike="noStrike">
                <a:solidFill>
                  <a:srgbClr val="3e3d2d"/>
                </a:solidFill>
                <a:latin typeface="Century Gothic"/>
                <a:ea typeface="DejaVu Sans"/>
              </a:rPr>
              <a:t> que comandam a atenção, e à sua remoção da esfera do envolvimento sensível com os outros”.</a:t>
            </a: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p:nvPr>
        </p:nvSpPr>
        <p:spPr>
          <a:xfrm>
            <a:off x="4680000" y="91080"/>
            <a:ext cx="3599640" cy="598320"/>
          </a:xfrm>
          <a:prstGeom prst="rect">
            <a:avLst/>
          </a:prstGeom>
          <a:noFill/>
          <a:ln w="0">
            <a:noFill/>
          </a:ln>
        </p:spPr>
        <p:txBody>
          <a:bodyPr lIns="90000" rIns="90000" tIns="45000" bIns="45000" anchor="t">
            <a:noAutofit/>
          </a:bodyPr>
          <a:p>
            <a:pPr marL="68760" indent="0">
              <a:lnSpc>
                <a:spcPct val="100000"/>
              </a:lnSpc>
              <a:spcBef>
                <a:spcPts val="479"/>
              </a:spcBef>
              <a:buNone/>
              <a:tabLst>
                <a:tab algn="l" pos="0"/>
              </a:tabLst>
            </a:pPr>
            <a:r>
              <a:rPr b="0" lang="pt-BR" sz="2400" spc="-1" strike="noStrike">
                <a:solidFill>
                  <a:srgbClr val="ffffff"/>
                </a:solidFill>
                <a:latin typeface="Century Gothic"/>
              </a:rPr>
              <a:t>Observar e Participar</a:t>
            </a:r>
            <a:endParaRPr b="0" lang="pt-BR" sz="2400" spc="-1" strike="noStrike">
              <a:solidFill>
                <a:srgbClr val="000000"/>
              </a:solidFill>
              <a:latin typeface="Arial"/>
            </a:endParaRPr>
          </a:p>
        </p:txBody>
      </p:sp>
      <p:sp>
        <p:nvSpPr>
          <p:cNvPr id="231" name="PlaceHolder 20"/>
          <p:cNvSpPr/>
          <p:nvPr/>
        </p:nvSpPr>
        <p:spPr>
          <a:xfrm>
            <a:off x="541080" y="360000"/>
            <a:ext cx="7918200" cy="5759280"/>
          </a:xfrm>
          <a:prstGeom prst="rect">
            <a:avLst/>
          </a:prstGeom>
          <a:noFill/>
          <a:ln w="0">
            <a:noFill/>
          </a:ln>
        </p:spPr>
        <p:style>
          <a:lnRef idx="0"/>
          <a:fillRef idx="0"/>
          <a:effectRef idx="0"/>
          <a:fontRef idx="minor"/>
        </p:style>
        <p:txBody>
          <a:bodyPr lIns="90000" rIns="90000" tIns="45000" bIns="45000" anchor="t">
            <a:normAutofit/>
          </a:bodyPr>
          <a:p>
            <a:pPr>
              <a:lnSpc>
                <a:spcPct val="150000"/>
              </a:lnSpc>
              <a:spcBef>
                <a:spcPts val="479"/>
              </a:spcBef>
            </a:pPr>
            <a:endParaRPr b="0" lang="pt-BR" sz="2400" spc="-1" strike="noStrike">
              <a:solidFill>
                <a:srgbClr val="000000"/>
              </a:solidFill>
              <a:latin typeface="Arial"/>
            </a:endParaRPr>
          </a:p>
          <a:p>
            <a:pPr marL="369360" indent="-294840">
              <a:lnSpc>
                <a:spcPct val="150000"/>
              </a:lnSpc>
              <a:spcBef>
                <a:spcPts val="479"/>
              </a:spcBef>
              <a:buClr>
                <a:srgbClr val="94c600"/>
              </a:buClr>
              <a:buSzPct val="76000"/>
              <a:buFont typeface="Wingdings 2" charset="2"/>
              <a:buChar char=""/>
            </a:pPr>
            <a:r>
              <a:rPr b="0" lang="pt-BR" sz="2800" spc="-1" strike="noStrike">
                <a:solidFill>
                  <a:srgbClr val="3e3d2d"/>
                </a:solidFill>
                <a:latin typeface="Century Gothic"/>
                <a:ea typeface="DejaVu Sans"/>
              </a:rPr>
              <a:t> </a:t>
            </a:r>
            <a:r>
              <a:rPr b="0" lang="pt-BR" sz="2800" spc="-1" strike="noStrike">
                <a:solidFill>
                  <a:srgbClr val="3e3d2d"/>
                </a:solidFill>
                <a:latin typeface="Century Gothic"/>
                <a:ea typeface="DejaVu Sans"/>
              </a:rPr>
              <a:t>A observação produz “dados objetivos”?</a:t>
            </a:r>
            <a:endParaRPr b="0" lang="pt-BR" sz="2800" spc="-1" strike="noStrike">
              <a:solidFill>
                <a:srgbClr val="000000"/>
              </a:solidFill>
              <a:latin typeface="Arial"/>
            </a:endParaRPr>
          </a:p>
          <a:p>
            <a:pPr>
              <a:lnSpc>
                <a:spcPct val="150000"/>
              </a:lnSpc>
              <a:spcBef>
                <a:spcPts val="479"/>
              </a:spcBef>
            </a:pPr>
            <a:endParaRPr b="0" lang="pt-BR" sz="700" spc="-1" strike="noStrike">
              <a:solidFill>
                <a:srgbClr val="000000"/>
              </a:solidFill>
              <a:latin typeface="Arial"/>
            </a:endParaRPr>
          </a:p>
          <a:p>
            <a:pPr marL="369360" indent="-294840">
              <a:lnSpc>
                <a:spcPct val="150000"/>
              </a:lnSpc>
              <a:spcBef>
                <a:spcPts val="479"/>
              </a:spcBef>
              <a:buClr>
                <a:srgbClr val="94c600"/>
              </a:buClr>
              <a:buSzPct val="76000"/>
              <a:buFont typeface="Wingdings 2" charset="2"/>
              <a:buChar char=""/>
            </a:pPr>
            <a:r>
              <a:rPr b="0" lang="pt-BR" sz="2400" spc="-1" strike="noStrike">
                <a:solidFill>
                  <a:srgbClr val="3e3d2d"/>
                </a:solidFill>
                <a:latin typeface="Century Gothic"/>
                <a:ea typeface="DejaVu Sans"/>
              </a:rPr>
              <a:t>→ “</a:t>
            </a:r>
            <a:r>
              <a:rPr b="0" lang="pt-BR" sz="2400" spc="-1" strike="noStrike">
                <a:solidFill>
                  <a:srgbClr val="3e3d2d"/>
                </a:solidFill>
                <a:latin typeface="Century Gothic"/>
                <a:ea typeface="DejaVu Sans"/>
              </a:rPr>
              <a:t>Assim, a observação participante não é, em absoluto, uma técnica à paisana para coleta de informações das pessoas, sob o pretexto de estar aprendendo com elas. É, antes, a contemplação, em ato e palavra, daquilo que de deve ao mundo pelo próprio desenvolvimento e formação. É isso que se entende por compromisso ontológico”. (p. 407)</a:t>
            </a:r>
            <a:endParaRPr b="0" lang="pt-BR" sz="2400" spc="-1" strike="noStrike">
              <a:solidFill>
                <a:srgbClr val="000000"/>
              </a:solidFill>
              <a:latin typeface="Arial"/>
            </a:endParaRPr>
          </a:p>
          <a:p>
            <a:pPr>
              <a:lnSpc>
                <a:spcPct val="150000"/>
              </a:lnSpc>
              <a:spcBef>
                <a:spcPts val="479"/>
              </a:spcBef>
            </a:pPr>
            <a:endParaRPr b="0" lang="pt-BR" sz="2800" spc="-1" strike="noStrike">
              <a:solidFill>
                <a:srgbClr val="000000"/>
              </a:solidFill>
              <a:latin typeface="Arial"/>
            </a:endParaRPr>
          </a:p>
          <a:p>
            <a:pPr>
              <a:lnSpc>
                <a:spcPct val="150000"/>
              </a:lnSpc>
              <a:spcBef>
                <a:spcPts val="479"/>
              </a:spcBef>
            </a:pPr>
            <a:endParaRPr b="0" lang="pt-BR" sz="6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a:p>
            <a:pPr>
              <a:lnSpc>
                <a:spcPct val="100000"/>
              </a:lnSpc>
              <a:spcBef>
                <a:spcPts val="479"/>
              </a:spcBef>
              <a:tabLst>
                <a:tab algn="l" pos="0"/>
              </a:tabLst>
            </a:pPr>
            <a:endParaRPr b="0" lang="pt-BR"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PlaceHolder 7"/>
          <p:cNvSpPr/>
          <p:nvPr/>
        </p:nvSpPr>
        <p:spPr>
          <a:xfrm>
            <a:off x="5040000" y="-22680"/>
            <a:ext cx="3418200" cy="560880"/>
          </a:xfrm>
          <a:prstGeom prst="rect">
            <a:avLst/>
          </a:prstGeom>
          <a:noFill/>
          <a:ln w="0">
            <a:noFill/>
          </a:ln>
        </p:spPr>
        <p:style>
          <a:lnRef idx="0"/>
          <a:fillRef idx="0"/>
          <a:effectRef idx="0"/>
          <a:fontRef idx="minor"/>
        </p:style>
        <p:txBody>
          <a:bodyPr lIns="90000" rIns="90000" tIns="45000" bIns="45000" anchor="b">
            <a:noAutofit/>
          </a:bodyPr>
          <a:p>
            <a:pPr>
              <a:lnSpc>
                <a:spcPct val="100000"/>
              </a:lnSpc>
              <a:tabLst>
                <a:tab algn="l" pos="0"/>
              </a:tabLst>
            </a:pPr>
            <a:endParaRPr b="0" lang="pt-BR" sz="1800" spc="-1" strike="noStrike">
              <a:solidFill>
                <a:srgbClr val="000000"/>
              </a:solidFill>
              <a:latin typeface="Arial"/>
              <a:ea typeface="DejaVu Sans"/>
            </a:endParaRPr>
          </a:p>
        </p:txBody>
      </p:sp>
      <p:sp>
        <p:nvSpPr>
          <p:cNvPr id="233" name="PlaceHolder 10"/>
          <p:cNvSpPr/>
          <p:nvPr/>
        </p:nvSpPr>
        <p:spPr>
          <a:xfrm>
            <a:off x="360000" y="720360"/>
            <a:ext cx="8099640" cy="5578920"/>
          </a:xfrm>
          <a:prstGeom prst="rect">
            <a:avLst/>
          </a:prstGeom>
          <a:noFill/>
          <a:ln w="0">
            <a:noFill/>
          </a:ln>
        </p:spPr>
        <p:style>
          <a:lnRef idx="0"/>
          <a:fillRef idx="0"/>
          <a:effectRef idx="0"/>
          <a:fontRef idx="minor"/>
        </p:style>
        <p:txBody>
          <a:bodyPr lIns="90000" rIns="90000" tIns="45000" bIns="45000" anchor="t">
            <a:normAutofit/>
          </a:bodyPr>
          <a:p>
            <a:pPr marL="369720" indent="-295200">
              <a:lnSpc>
                <a:spcPct val="150000"/>
              </a:lnSpc>
              <a:spcBef>
                <a:spcPts val="479"/>
              </a:spcBef>
              <a:buClr>
                <a:srgbClr val="94c600"/>
              </a:buClr>
              <a:buSzPct val="76000"/>
              <a:buFont typeface="Wingdings 2" charset="2"/>
              <a:buChar char=""/>
            </a:pPr>
            <a:r>
              <a:rPr b="0" lang="pt-BR" sz="2200" spc="-1" strike="noStrike">
                <a:solidFill>
                  <a:srgbClr val="000000"/>
                </a:solidFill>
                <a:latin typeface="Century Gothic"/>
                <a:ea typeface="DejaVu Sans"/>
              </a:rPr>
              <a:t>“</a:t>
            </a:r>
            <a:r>
              <a:rPr b="0" lang="pt-BR" sz="2200" spc="-1" strike="noStrike">
                <a:solidFill>
                  <a:srgbClr val="000000"/>
                </a:solidFill>
                <a:latin typeface="Century Gothic"/>
                <a:ea typeface="DejaVu Sans"/>
              </a:rPr>
              <a:t>é por isso que a antropologia que ele faz é uma </a:t>
            </a:r>
            <a:r>
              <a:rPr b="1" lang="pt-BR" sz="2200" spc="-1" strike="noStrike">
                <a:solidFill>
                  <a:srgbClr val="000000"/>
                </a:solidFill>
                <a:latin typeface="Century Gothic"/>
                <a:ea typeface="DejaVu Sans"/>
              </a:rPr>
              <a:t>prática de educação</a:t>
            </a:r>
            <a:r>
              <a:rPr b="0" lang="pt-BR" sz="2200" spc="-1" strike="noStrike">
                <a:solidFill>
                  <a:srgbClr val="000000"/>
                </a:solidFill>
                <a:latin typeface="Century Gothic"/>
                <a:ea typeface="DejaVu Sans"/>
              </a:rPr>
              <a:t> e não de etnografia” (p. 408).</a:t>
            </a:r>
            <a:endParaRPr b="0" lang="pt-BR" sz="2200" spc="-1" strike="noStrike">
              <a:solidFill>
                <a:srgbClr val="000000"/>
              </a:solidFill>
              <a:latin typeface="Arial"/>
            </a:endParaRPr>
          </a:p>
          <a:p>
            <a:pPr>
              <a:lnSpc>
                <a:spcPct val="150000"/>
              </a:lnSpc>
              <a:spcBef>
                <a:spcPts val="479"/>
              </a:spcBef>
            </a:pPr>
            <a:endParaRPr b="0" lang="pt-BR" sz="900" spc="-1" strike="noStrike">
              <a:solidFill>
                <a:srgbClr val="000000"/>
              </a:solidFill>
              <a:latin typeface="Arial"/>
            </a:endParaRPr>
          </a:p>
          <a:p>
            <a:pPr lvl="2" marL="648000" indent="-216000">
              <a:lnSpc>
                <a:spcPct val="150000"/>
              </a:lnSpc>
              <a:spcBef>
                <a:spcPts val="479"/>
              </a:spcBef>
              <a:buClr>
                <a:srgbClr val="000000"/>
              </a:buClr>
              <a:buSzPct val="45000"/>
              <a:buFont typeface="Wingdings" charset="2"/>
              <a:buChar char=""/>
            </a:pPr>
            <a:r>
              <a:rPr b="1" lang="pt-BR" sz="2000" spc="-1" strike="noStrike" u="sng">
                <a:solidFill>
                  <a:srgbClr val="000000"/>
                </a:solidFill>
                <a:uFillTx/>
                <a:latin typeface="Century Gothic"/>
                <a:ea typeface="DejaVu Sans"/>
              </a:rPr>
              <a:t>→ </a:t>
            </a:r>
            <a:r>
              <a:rPr b="1" lang="pt-BR" sz="2200" spc="-1" strike="noStrike" u="sng">
                <a:solidFill>
                  <a:srgbClr val="000000"/>
                </a:solidFill>
                <a:uFillTx/>
                <a:latin typeface="Century Gothic"/>
                <a:ea typeface="DejaVu Sans"/>
              </a:rPr>
              <a:t>Edificação:</a:t>
            </a:r>
            <a:endParaRPr b="0" lang="pt-BR" sz="2200" spc="-1" strike="noStrike">
              <a:solidFill>
                <a:srgbClr val="000000"/>
              </a:solidFill>
              <a:latin typeface="Arial"/>
            </a:endParaRPr>
          </a:p>
          <a:p>
            <a:pPr lvl="2" marL="648000" indent="-216000">
              <a:lnSpc>
                <a:spcPct val="150000"/>
              </a:lnSpc>
              <a:spcBef>
                <a:spcPts val="479"/>
              </a:spcBef>
              <a:buClr>
                <a:srgbClr val="000000"/>
              </a:buClr>
              <a:buSzPct val="45000"/>
              <a:buFont typeface="Wingdings" charset="2"/>
              <a:buChar char=""/>
            </a:pPr>
            <a:r>
              <a:rPr b="0" lang="pt-BR" sz="2200" spc="-1" strike="noStrike">
                <a:solidFill>
                  <a:srgbClr val="000000"/>
                </a:solidFill>
                <a:latin typeface="Century Gothic"/>
                <a:ea typeface="DejaVu Sans"/>
              </a:rPr>
              <a:t>“</a:t>
            </a:r>
            <a:r>
              <a:rPr b="0" lang="pt-BR" sz="2200" spc="-1" strike="noStrike">
                <a:solidFill>
                  <a:srgbClr val="000000"/>
                </a:solidFill>
                <a:latin typeface="Century Gothic"/>
                <a:ea typeface="DejaVu Sans"/>
              </a:rPr>
              <a:t>abrir novas possibilidades para pensar a </a:t>
            </a:r>
            <a:r>
              <a:rPr b="1" lang="pt-BR" sz="2200" spc="-1" strike="noStrike">
                <a:solidFill>
                  <a:srgbClr val="000000"/>
                </a:solidFill>
                <a:latin typeface="Century Gothic"/>
                <a:ea typeface="DejaVu Sans"/>
              </a:rPr>
              <a:t>experiência</a:t>
            </a:r>
            <a:r>
              <a:rPr b="0" lang="pt-BR" sz="2200" spc="-1" strike="noStrike">
                <a:solidFill>
                  <a:srgbClr val="000000"/>
                </a:solidFill>
                <a:latin typeface="Century Gothic"/>
                <a:ea typeface="DejaVu Sans"/>
              </a:rPr>
              <a:t>”</a:t>
            </a:r>
            <a:endParaRPr b="0" lang="pt-BR" sz="2200" spc="-1" strike="noStrike">
              <a:solidFill>
                <a:srgbClr val="000000"/>
              </a:solidFill>
              <a:latin typeface="Arial"/>
            </a:endParaRPr>
          </a:p>
          <a:p>
            <a:pPr>
              <a:lnSpc>
                <a:spcPct val="150000"/>
              </a:lnSpc>
              <a:spcBef>
                <a:spcPts val="479"/>
              </a:spcBef>
            </a:pPr>
            <a:endParaRPr b="0" lang="pt-BR" sz="900" spc="-1" strike="noStrike">
              <a:solidFill>
                <a:srgbClr val="000000"/>
              </a:solidFill>
              <a:latin typeface="Arial"/>
            </a:endParaRPr>
          </a:p>
          <a:p>
            <a:pPr lvl="2" marL="648000" indent="-216000">
              <a:lnSpc>
                <a:spcPct val="150000"/>
              </a:lnSpc>
              <a:spcBef>
                <a:spcPts val="479"/>
              </a:spcBef>
              <a:buClr>
                <a:srgbClr val="000000"/>
              </a:buClr>
              <a:buSzPct val="45000"/>
              <a:buFont typeface="Wingdings" charset="2"/>
              <a:buChar char=""/>
            </a:pPr>
            <a:r>
              <a:rPr b="0" lang="pt-BR" sz="2200" spc="-1" strike="noStrike">
                <a:solidFill>
                  <a:srgbClr val="000000"/>
                </a:solidFill>
                <a:latin typeface="Century Gothic"/>
                <a:ea typeface="DejaVu Sans"/>
              </a:rPr>
              <a:t>“</a:t>
            </a:r>
            <a:r>
              <a:rPr b="0" lang="pt-BR" sz="2200" spc="-1" strike="noStrike">
                <a:solidFill>
                  <a:srgbClr val="000000"/>
                </a:solidFill>
                <a:latin typeface="Century Gothic"/>
                <a:ea typeface="DejaVu Sans"/>
              </a:rPr>
              <a:t>a educação nesse sentido provoca um </a:t>
            </a:r>
            <a:r>
              <a:rPr b="1" lang="pt-BR" sz="2200" spc="-1" strike="noStrike">
                <a:solidFill>
                  <a:srgbClr val="000000"/>
                </a:solidFill>
                <a:latin typeface="Century Gothic"/>
                <a:ea typeface="DejaVu Sans"/>
              </a:rPr>
              <a:t>deslocamento</a:t>
            </a:r>
            <a:r>
              <a:rPr b="0" lang="pt-BR" sz="2200" spc="-1" strike="noStrike">
                <a:solidFill>
                  <a:srgbClr val="000000"/>
                </a:solidFill>
                <a:latin typeface="Century Gothic"/>
                <a:ea typeface="DejaVu Sans"/>
              </a:rPr>
              <a:t> de qualquer ponto de vista”</a:t>
            </a:r>
            <a:endParaRPr b="0" lang="pt-BR" sz="2200" spc="-1" strike="noStrike">
              <a:solidFill>
                <a:srgbClr val="000000"/>
              </a:solidFill>
              <a:latin typeface="Arial"/>
            </a:endParaRPr>
          </a:p>
          <a:p>
            <a:pPr>
              <a:lnSpc>
                <a:spcPct val="150000"/>
              </a:lnSpc>
              <a:spcBef>
                <a:spcPts val="479"/>
              </a:spcBef>
            </a:pPr>
            <a:endParaRPr b="0" lang="pt-BR" sz="600" spc="-1" strike="noStrike">
              <a:solidFill>
                <a:srgbClr val="000000"/>
              </a:solidFill>
              <a:latin typeface="Arial"/>
            </a:endParaRPr>
          </a:p>
          <a:p>
            <a:pPr lvl="2" marL="648000" indent="-216000">
              <a:lnSpc>
                <a:spcPct val="150000"/>
              </a:lnSpc>
              <a:spcBef>
                <a:spcPts val="479"/>
              </a:spcBef>
              <a:buClr>
                <a:srgbClr val="000000"/>
              </a:buClr>
              <a:buSzPct val="45000"/>
              <a:buFont typeface="Wingdings" charset="2"/>
              <a:buChar char=""/>
            </a:pPr>
            <a:r>
              <a:rPr b="0" lang="pt-BR" sz="2200" spc="-1" strike="noStrike">
                <a:solidFill>
                  <a:srgbClr val="000000"/>
                </a:solidFill>
                <a:latin typeface="Century Gothic"/>
                <a:ea typeface="DejaVu Sans"/>
              </a:rPr>
              <a:t>“</a:t>
            </a:r>
            <a:r>
              <a:rPr b="0" lang="pt-BR" sz="2200" spc="-1" strike="noStrike">
                <a:solidFill>
                  <a:srgbClr val="000000"/>
                </a:solidFill>
                <a:latin typeface="Century Gothic"/>
                <a:ea typeface="DejaVu Sans"/>
              </a:rPr>
              <a:t>a educação seria uma </a:t>
            </a:r>
            <a:r>
              <a:rPr b="1" lang="pt-BR" sz="2200" spc="-1" strike="noStrike">
                <a:solidFill>
                  <a:srgbClr val="000000"/>
                </a:solidFill>
                <a:latin typeface="Century Gothic"/>
                <a:ea typeface="DejaVu Sans"/>
              </a:rPr>
              <a:t>prática de exposição</a:t>
            </a:r>
            <a:r>
              <a:rPr b="0" lang="pt-BR" sz="2200" spc="-1" strike="noStrike">
                <a:solidFill>
                  <a:srgbClr val="000000"/>
                </a:solidFill>
                <a:latin typeface="Century Gothic"/>
                <a:ea typeface="DejaVu Sans"/>
              </a:rPr>
              <a:t>”</a:t>
            </a:r>
            <a:endParaRPr b="0" lang="pt-BR" sz="2200" spc="-1" strike="noStrike">
              <a:solidFill>
                <a:srgbClr val="000000"/>
              </a:solidFill>
              <a:latin typeface="Arial"/>
            </a:endParaRPr>
          </a:p>
          <a:p>
            <a:pPr>
              <a:lnSpc>
                <a:spcPct val="150000"/>
              </a:lnSpc>
              <a:spcBef>
                <a:spcPts val="479"/>
              </a:spcBef>
            </a:pPr>
            <a:endParaRPr b="0" lang="pt-BR" sz="1800" spc="-1" strike="noStrike">
              <a:solidFill>
                <a:srgbClr val="000000"/>
              </a:solidFill>
              <a:latin typeface="Arial"/>
            </a:endParaRPr>
          </a:p>
          <a:p>
            <a:pPr>
              <a:lnSpc>
                <a:spcPct val="150000"/>
              </a:lnSpc>
              <a:spcBef>
                <a:spcPts val="479"/>
              </a:spcBef>
            </a:pPr>
            <a:endParaRPr b="0" lang="pt-BR" sz="2400" spc="-1" strike="noStrike">
              <a:solidFill>
                <a:srgbClr val="000000"/>
              </a:solidFill>
              <a:latin typeface="Arial"/>
            </a:endParaRPr>
          </a:p>
        </p:txBody>
      </p:sp>
      <p:sp>
        <p:nvSpPr>
          <p:cNvPr id="234" name="PlaceHolder 21"/>
          <p:cNvSpPr/>
          <p:nvPr/>
        </p:nvSpPr>
        <p:spPr>
          <a:xfrm>
            <a:off x="4320000" y="-180000"/>
            <a:ext cx="4319280" cy="719280"/>
          </a:xfrm>
          <a:prstGeom prst="rect">
            <a:avLst/>
          </a:prstGeom>
          <a:noFill/>
          <a:ln w="0">
            <a:noFill/>
          </a:ln>
        </p:spPr>
        <p:style>
          <a:lnRef idx="0"/>
          <a:fillRef idx="0"/>
          <a:effectRef idx="0"/>
          <a:fontRef idx="minor"/>
        </p:style>
        <p:txBody>
          <a:bodyPr lIns="90000" rIns="90000" tIns="45000" bIns="45000" anchor="b">
            <a:noAutofit/>
          </a:bodyPr>
          <a:p>
            <a:pPr algn="ctr">
              <a:lnSpc>
                <a:spcPct val="100000"/>
              </a:lnSpc>
              <a:tabLst>
                <a:tab algn="l" pos="0"/>
              </a:tabLst>
            </a:pPr>
            <a:r>
              <a:rPr b="0" lang="pt-BR" sz="2600" spc="-1" strike="noStrike">
                <a:solidFill>
                  <a:srgbClr val="ffffff"/>
                </a:solidFill>
                <a:latin typeface="Century Gothic"/>
                <a:ea typeface="DejaVu Sans"/>
              </a:rPr>
              <a:t>Educar a Atenção</a:t>
            </a:r>
            <a:endParaRPr b="0" lang="pt-BR"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Austin">
  <a:themeElements>
    <a:clrScheme name="Austin">
      <a:dk1>
        <a:srgbClr val="000000"/>
      </a:dk1>
      <a:lt1>
        <a:srgbClr val="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Austin">
  <a:themeElements>
    <a:clrScheme name="Austin">
      <a:dk1>
        <a:srgbClr val="000000"/>
      </a:dk1>
      <a:lt1>
        <a:srgbClr val="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Austin</Template>
  <TotalTime>4915</TotalTime>
  <Application>LibreOffice/7.5.3.2$Linux_X86_64 LibreOffice_project/9f56dff12ba03b9acd7730a5a481eea045e468f3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2021-11-10T00:20:28Z</dcterms:created>
  <dc:creator>DELL</dc:creator>
  <dc:description/>
  <dc:language>pt-BR</dc:language>
  <cp:lastModifiedBy/>
  <dcterms:modified xsi:type="dcterms:W3CDTF">2023-05-31T10:50:31Z</dcterms:modified>
  <cp:revision>94</cp:revision>
  <dc:subject/>
  <dc:title>UNIVERSIDADE FEDERAL DO OESTE DO PARÁ Instituto de Saúde Coletiva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Apresentação na tela (4:3)</vt:lpwstr>
  </property>
  <property fmtid="{D5CDD505-2E9C-101B-9397-08002B2CF9AE}" pid="3" name="Slides">
    <vt:r8>13</vt:r8>
  </property>
</Properties>
</file>