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2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_rels/slideMaster1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12.xml.rels" ContentType="application/vnd.openxmlformats-package.relationships+xml"/>
  <Override PartName="/ppt/slideMasters/_rels/slideMaster14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15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16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11.xml.rels" ContentType="application/vnd.openxmlformats-package.relationships+xml"/>
  <Override PartName="/ppt/slideMasters/_rels/slideMaster23.xml.rels" ContentType="application/vnd.openxmlformats-package.relationships+xml"/>
  <Override PartName="/ppt/slideMasters/_rels/slideMaster10.xml.rels" ContentType="application/vnd.openxmlformats-package.relationships+xml"/>
  <Override PartName="/ppt/slideMasters/_rels/slideMaster24.xml.rels" ContentType="application/vnd.openxmlformats-package.relationships+xml"/>
  <Override PartName="/ppt/slideMasters/_rels/slideMaster17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22.xml.rels" ContentType="application/vnd.openxmlformats-package.relationships+xml"/>
  <Override PartName="/ppt/slideMasters/_rels/slideMaster9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21.xml.rels" ContentType="application/vnd.openxmlformats-package.relationships+xml"/>
  <Override PartName="/ppt/slideMasters/_rels/slideMaster19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20.xml.rels" ContentType="application/vnd.openxmlformats-package.relationships+xml"/>
  <Override PartName="/ppt/slideMasters/_rels/slideMaster18.xml.rels" ContentType="application/vnd.openxmlformats-package.relationships+xml"/>
  <Override PartName="/ppt/slideMasters/slideMaster14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Masters/slideMaster13.xml" ContentType="application/vnd.openxmlformats-officedocument.presentationml.slideMaster+xml"/>
  <Override PartName="/ppt/presProps.xml" ContentType="application/vnd.openxmlformats-officedocument.presentationml.presProps+xml"/>
  <Override PartName="/ppt/theme/theme10.xml" ContentType="application/vnd.openxmlformats-officedocument.theme+xml"/>
  <Override PartName="/ppt/theme/theme9.xml" ContentType="application/vnd.openxmlformats-officedocument.theme+xml"/>
  <Override PartName="/ppt/theme/theme8.xml" ContentType="application/vnd.openxmlformats-officedocument.theme+xml"/>
  <Override PartName="/ppt/theme/theme7.xml" ContentType="application/vnd.openxmlformats-officedocument.theme+xml"/>
  <Override PartName="/ppt/theme/theme6.xml" ContentType="application/vnd.openxmlformats-officedocument.theme+xml"/>
  <Override PartName="/ppt/theme/theme5.xml" ContentType="application/vnd.openxmlformats-officedocument.theme+xml"/>
  <Override PartName="/ppt/theme/theme4.xml" ContentType="application/vnd.openxmlformats-officedocument.theme+xml"/>
  <Override PartName="/ppt/theme/theme13.xml" ContentType="application/vnd.openxmlformats-officedocument.theme+xml"/>
  <Override PartName="/ppt/theme/theme3.xml" ContentType="application/vnd.openxmlformats-officedocument.theme+xml"/>
  <Override PartName="/ppt/theme/theme12.xml" ContentType="application/vnd.openxmlformats-officedocument.theme+xml"/>
  <Override PartName="/ppt/theme/theme2.xml" ContentType="application/vnd.openxmlformats-officedocument.theme+xml"/>
  <Override PartName="/ppt/theme/theme24.xml" ContentType="application/vnd.openxmlformats-officedocument.theme+xml"/>
  <Override PartName="/ppt/theme/theme23.xml" ContentType="application/vnd.openxmlformats-officedocument.theme+xml"/>
  <Override PartName="/ppt/theme/theme1.xml" ContentType="application/vnd.openxmlformats-officedocument.theme+xml"/>
  <Override PartName="/ppt/theme/theme11.xml" ContentType="application/vnd.openxmlformats-officedocument.theme+xml"/>
  <Override PartName="/ppt/theme/theme22.xml" ContentType="application/vnd.openxmlformats-officedocument.theme+xml"/>
  <Override PartName="/ppt/theme/theme21.xml" ContentType="application/vnd.openxmlformats-officedocument.theme+xml"/>
  <Override PartName="/ppt/theme/theme19.xml" ContentType="application/vnd.openxmlformats-officedocument.theme+xml"/>
  <Override PartName="/ppt/theme/theme20.xml" ContentType="application/vnd.openxmlformats-officedocument.theme+xml"/>
  <Override PartName="/ppt/theme/theme18.xml" ContentType="application/vnd.openxmlformats-officedocument.theme+xml"/>
  <Override PartName="/ppt/theme/theme17.xml" ContentType="application/vnd.openxmlformats-officedocument.theme+xml"/>
  <Override PartName="/ppt/theme/theme16.xml" ContentType="application/vnd.openxmlformats-officedocument.theme+xml"/>
  <Override PartName="/ppt/theme/theme15.xml" ContentType="application/vnd.openxmlformats-officedocument.theme+xml"/>
  <Override PartName="/ppt/theme/theme14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_rels/slideLayout2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1.xml.rels" ContentType="application/vnd.openxmlformats-package.relationships+xml"/>
  <Override PartName="/ppt/slideLayouts/slideLayout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_rels/slide9.xml.rels" ContentType="application/vnd.openxmlformats-package.relationships+xml"/>
  <Override PartName="/ppt/slides/_rels/slide11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9.xml" ContentType="application/vnd.openxmlformats-officedocument.presentationml.slide+xml"/>
  <Override PartName="/ppt/_rels/presentation.xml.rels" ContentType="application/vnd.openxmlformats-package.relationships+xml"/>
  <Override PartName="/ppt/media/image13.png" ContentType="image/png"/>
  <Override PartName="/ppt/media/image4.png" ContentType="image/png"/>
  <Override PartName="/ppt/media/image14.png" ContentType="image/png"/>
  <Override PartName="/ppt/media/image5.png" ContentType="image/png"/>
  <Override PartName="/ppt/media/image15.png" ContentType="image/png"/>
  <Override PartName="/ppt/media/image6.png" ContentType="image/png"/>
  <Override PartName="/ppt/media/image10.png" ContentType="image/png"/>
  <Override PartName="/ppt/media/image1.png" ContentType="image/png"/>
  <Override PartName="/ppt/media/image7.png" ContentType="image/png"/>
  <Override PartName="/ppt/media/image11.png" ContentType="image/png"/>
  <Override PartName="/ppt/media/image2.png" ContentType="image/png"/>
  <Override PartName="/ppt/media/image8.png" ContentType="image/png"/>
  <Override PartName="/ppt/media/image12.png" ContentType="image/png"/>
  <Override PartName="/ppt/media/image3.png" ContentType="image/png"/>
  <Override PartName="/ppt/media/image9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0" r:id="rId3"/>
    <p:sldMasterId id="2147483652" r:id="rId4"/>
    <p:sldMasterId id="2147483654" r:id="rId5"/>
    <p:sldMasterId id="2147483656" r:id="rId6"/>
    <p:sldMasterId id="2147483658" r:id="rId7"/>
    <p:sldMasterId id="2147483660" r:id="rId8"/>
    <p:sldMasterId id="2147483662" r:id="rId9"/>
    <p:sldMasterId id="2147483664" r:id="rId10"/>
    <p:sldMasterId id="2147483666" r:id="rId11"/>
    <p:sldMasterId id="2147483668" r:id="rId12"/>
    <p:sldMasterId id="2147483670" r:id="rId13"/>
    <p:sldMasterId id="2147483672" r:id="rId14"/>
    <p:sldMasterId id="2147483674" r:id="rId15"/>
    <p:sldMasterId id="2147483676" r:id="rId16"/>
    <p:sldMasterId id="2147483678" r:id="rId17"/>
    <p:sldMasterId id="2147483680" r:id="rId18"/>
    <p:sldMasterId id="2147483682" r:id="rId19"/>
    <p:sldMasterId id="2147483684" r:id="rId20"/>
    <p:sldMasterId id="2147483686" r:id="rId21"/>
    <p:sldMasterId id="2147483688" r:id="rId22"/>
    <p:sldMasterId id="2147483690" r:id="rId23"/>
    <p:sldMasterId id="2147483692" r:id="rId24"/>
    <p:sldMasterId id="2147483694" r:id="rId25"/>
  </p:sldMasterIdLst>
  <p:sldIdLst>
    <p:sldId id="256" r:id="rId26"/>
    <p:sldId id="257" r:id="rId27"/>
    <p:sldId id="258" r:id="rId28"/>
    <p:sldId id="259" r:id="rId29"/>
    <p:sldId id="260" r:id="rId30"/>
    <p:sldId id="261" r:id="rId31"/>
    <p:sldId id="262" r:id="rId32"/>
    <p:sldId id="263" r:id="rId33"/>
    <p:sldId id="264" r:id="rId34"/>
    <p:sldId id="265" r:id="rId35"/>
    <p:sldId id="266" r:id="rId36"/>
  </p:sldIdLst>
  <p:sldSz cx="9144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slideMaster" Target="slideMasters/slideMaster11.xml"/><Relationship Id="rId13" Type="http://schemas.openxmlformats.org/officeDocument/2006/relationships/slideMaster" Target="slideMasters/slideMaster12.xml"/><Relationship Id="rId14" Type="http://schemas.openxmlformats.org/officeDocument/2006/relationships/slideMaster" Target="slideMasters/slideMaster13.xml"/><Relationship Id="rId15" Type="http://schemas.openxmlformats.org/officeDocument/2006/relationships/slideMaster" Target="slideMasters/slideMaster14.xml"/><Relationship Id="rId16" Type="http://schemas.openxmlformats.org/officeDocument/2006/relationships/slideMaster" Target="slideMasters/slideMaster15.xml"/><Relationship Id="rId17" Type="http://schemas.openxmlformats.org/officeDocument/2006/relationships/slideMaster" Target="slideMasters/slideMaster16.xml"/><Relationship Id="rId18" Type="http://schemas.openxmlformats.org/officeDocument/2006/relationships/slideMaster" Target="slideMasters/slideMaster17.xml"/><Relationship Id="rId19" Type="http://schemas.openxmlformats.org/officeDocument/2006/relationships/slideMaster" Target="slideMasters/slideMaster18.xml"/><Relationship Id="rId20" Type="http://schemas.openxmlformats.org/officeDocument/2006/relationships/slideMaster" Target="slideMasters/slideMaster19.xml"/><Relationship Id="rId21" Type="http://schemas.openxmlformats.org/officeDocument/2006/relationships/slideMaster" Target="slideMasters/slideMaster20.xml"/><Relationship Id="rId22" Type="http://schemas.openxmlformats.org/officeDocument/2006/relationships/slideMaster" Target="slideMasters/slideMaster21.xml"/><Relationship Id="rId23" Type="http://schemas.openxmlformats.org/officeDocument/2006/relationships/slideMaster" Target="slideMasters/slideMaster22.xml"/><Relationship Id="rId24" Type="http://schemas.openxmlformats.org/officeDocument/2006/relationships/slideMaster" Target="slideMasters/slideMaster23.xml"/><Relationship Id="rId25" Type="http://schemas.openxmlformats.org/officeDocument/2006/relationships/slideMaster" Target="slideMasters/slideMaster24.xml"/><Relationship Id="rId26" Type="http://schemas.openxmlformats.org/officeDocument/2006/relationships/slide" Target="slides/slide1.xml"/><Relationship Id="rId27" Type="http://schemas.openxmlformats.org/officeDocument/2006/relationships/slide" Target="slides/slide2.xml"/><Relationship Id="rId28" Type="http://schemas.openxmlformats.org/officeDocument/2006/relationships/slide" Target="slides/slide3.xml"/><Relationship Id="rId29" Type="http://schemas.openxmlformats.org/officeDocument/2006/relationships/slide" Target="slides/slide4.xml"/><Relationship Id="rId30" Type="http://schemas.openxmlformats.org/officeDocument/2006/relationships/slide" Target="slides/slide5.xml"/><Relationship Id="rId31" Type="http://schemas.openxmlformats.org/officeDocument/2006/relationships/slide" Target="slides/slide6.xml"/><Relationship Id="rId32" Type="http://schemas.openxmlformats.org/officeDocument/2006/relationships/slide" Target="slides/slide7.xml"/><Relationship Id="rId33" Type="http://schemas.openxmlformats.org/officeDocument/2006/relationships/slide" Target="slides/slide8.xml"/><Relationship Id="rId34" Type="http://schemas.openxmlformats.org/officeDocument/2006/relationships/slide" Target="slides/slide9.xml"/><Relationship Id="rId35" Type="http://schemas.openxmlformats.org/officeDocument/2006/relationships/slide" Target="slides/slide10.xml"/><Relationship Id="rId36" Type="http://schemas.openxmlformats.org/officeDocument/2006/relationships/slide" Target="slides/slide11.xml"/><Relationship Id="rId37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9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0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1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3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4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508F9113-5ABF-4113-9A06-6E2F1DF42281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9"/>
          </p:nvPr>
        </p:nvSpPr>
        <p:spPr/>
        <p:txBody>
          <a:bodyPr/>
          <a:p>
            <a:fld id="{AA86519A-5EE3-4C6B-B75D-FB788604F4FC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0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3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3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2"/>
          </p:nvPr>
        </p:nvSpPr>
        <p:spPr/>
        <p:txBody>
          <a:bodyPr/>
          <a:p>
            <a:fld id="{51F989D3-5150-4BD4-9158-75C8EAB9A97A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3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8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9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3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5"/>
          </p:nvPr>
        </p:nvSpPr>
        <p:spPr/>
        <p:txBody>
          <a:bodyPr/>
          <a:p>
            <a:fld id="{A04C7CC4-A2D6-4F38-97A1-B3AF52F3D93F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6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Padr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2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3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8"/>
          </p:nvPr>
        </p:nvSpPr>
        <p:spPr/>
        <p:txBody>
          <a:bodyPr/>
          <a:p>
            <a:fld id="{72AEEF02-9BDC-4442-ABC0-713E4C9C7871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9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Padrã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3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41"/>
          </p:nvPr>
        </p:nvSpPr>
        <p:spPr/>
        <p:txBody>
          <a:bodyPr/>
          <a:p>
            <a:fld id="{F6F815A8-64B3-4136-B7C3-8AC3F775B4F0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2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Padrã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7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8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4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44"/>
          </p:nvPr>
        </p:nvSpPr>
        <p:spPr/>
        <p:txBody>
          <a:bodyPr/>
          <a:p>
            <a:fld id="{EA2C5655-E48C-4F87-A487-9A91C74AC59D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45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Padrã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47"/>
          </p:nvPr>
        </p:nvSpPr>
        <p:spPr/>
        <p:txBody>
          <a:bodyPr/>
          <a:p>
            <a:fld id="{18792CE6-0EDC-4610-A090-4A4DA56761AC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48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Padrã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0"/>
          </p:nvPr>
        </p:nvSpPr>
        <p:spPr/>
        <p:txBody>
          <a:bodyPr/>
          <a:p>
            <a:fld id="{D406C2B5-3488-4EC5-9C2C-2CCBF0F72F0B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51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Padrão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2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3"/>
          </p:nvPr>
        </p:nvSpPr>
        <p:spPr/>
        <p:txBody>
          <a:bodyPr/>
          <a:p>
            <a:fld id="{0D1E5877-D29D-48C5-88EB-2F0AE14B8438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54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Padrão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7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6"/>
          </p:nvPr>
        </p:nvSpPr>
        <p:spPr/>
        <p:txBody>
          <a:bodyPr/>
          <a:p>
            <a:fld id="{AE6FBE83-DAC3-4EA0-8E6E-83F1A708FA56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57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9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6843BF3C-9668-4E46-9C40-D2142D6DE1C9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Padrão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2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25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9"/>
          </p:nvPr>
        </p:nvSpPr>
        <p:spPr/>
        <p:txBody>
          <a:bodyPr/>
          <a:p>
            <a:fld id="{52AA2B09-6388-4342-8AB0-72F8E7C19E64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60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Padrão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6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2"/>
          </p:nvPr>
        </p:nvSpPr>
        <p:spPr/>
        <p:txBody>
          <a:bodyPr/>
          <a:p>
            <a:fld id="{D0F5E1BF-7C98-44C4-A261-3645AE77CE88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63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Padrão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6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5"/>
          </p:nvPr>
        </p:nvSpPr>
        <p:spPr/>
        <p:txBody>
          <a:bodyPr/>
          <a:p>
            <a:fld id="{2DCF3568-BD3B-4DB0-8E22-E726EC66C131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66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Padrão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6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69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70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6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8"/>
          </p:nvPr>
        </p:nvSpPr>
        <p:spPr/>
        <p:txBody>
          <a:bodyPr/>
          <a:p>
            <a:fld id="{12790DA3-9B27-4409-9EF2-6B48C8F00158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9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Padrão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2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2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23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71"/>
          </p:nvPr>
        </p:nvSpPr>
        <p:spPr/>
        <p:txBody>
          <a:bodyPr/>
          <a:p>
            <a:fld id="{3479B129-5D73-4EC8-A534-60CC92D1885F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72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5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6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7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14E16D7B-4B54-4A97-968C-A163547483E7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1A17B5ED-EF15-4741-9916-8AFAAB7B1054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DA2C41F0-3531-419A-9C89-6AA663937D91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5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7"/>
          </p:nvPr>
        </p:nvSpPr>
        <p:spPr/>
        <p:txBody>
          <a:bodyPr/>
          <a:p>
            <a:fld id="{64D96E3F-AE0C-44B9-96D6-8CF9F10E08AA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8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0"/>
          </p:nvPr>
        </p:nvSpPr>
        <p:spPr/>
        <p:txBody>
          <a:bodyPr/>
          <a:p>
            <a:fld id="{644D3A55-8B45-4F17-AE7A-94885BD5206D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21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9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3"/>
          </p:nvPr>
        </p:nvSpPr>
        <p:spPr/>
        <p:txBody>
          <a:bodyPr/>
          <a:p>
            <a:fld id="{BAC7D070-0B92-4DF3-89CE-32FD2E59D933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24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6"/>
          </p:nvPr>
        </p:nvSpPr>
        <p:spPr/>
        <p:txBody>
          <a:bodyPr/>
          <a:p>
            <a:fld id="{D53EE411-E12C-4D33-BB64-E027DE55275F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27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slideLayout" Target="../slideLayouts/slideLayout10.xml"/>
</Relationships>
</file>

<file path=ppt/slideMasters/_rels/slideMaster11.xml.rels><?xml version="1.0" encoding="UTF-8"?>
<Relationships xmlns="http://schemas.openxmlformats.org/package/2006/relationships"><Relationship Id="rId1" Type="http://schemas.openxmlformats.org/officeDocument/2006/relationships/theme" Target="../theme/theme11.xml"/><Relationship Id="rId2" Type="http://schemas.openxmlformats.org/officeDocument/2006/relationships/slideLayout" Target="../slideLayouts/slideLayout11.xml"/>
</Relationships>
</file>

<file path=ppt/slideMasters/_rels/slideMaster12.xml.rels><?xml version="1.0" encoding="UTF-8"?>
<Relationships xmlns="http://schemas.openxmlformats.org/package/2006/relationships"><Relationship Id="rId1" Type="http://schemas.openxmlformats.org/officeDocument/2006/relationships/theme" Target="../theme/theme12.xml"/><Relationship Id="rId2" Type="http://schemas.openxmlformats.org/officeDocument/2006/relationships/slideLayout" Target="../slideLayouts/slideLayout12.xml"/>
</Relationships>
</file>

<file path=ppt/slideMasters/_rels/slideMaster13.xml.rels><?xml version="1.0" encoding="UTF-8"?>
<Relationships xmlns="http://schemas.openxmlformats.org/package/2006/relationships"><Relationship Id="rId1" Type="http://schemas.openxmlformats.org/officeDocument/2006/relationships/theme" Target="../theme/theme13.xml"/><Relationship Id="rId2" Type="http://schemas.openxmlformats.org/officeDocument/2006/relationships/slideLayout" Target="../slideLayouts/slideLayout13.xml"/>
</Relationships>
</file>

<file path=ppt/slideMasters/_rels/slideMaster14.xml.rels><?xml version="1.0" encoding="UTF-8"?>
<Relationships xmlns="http://schemas.openxmlformats.org/package/2006/relationships"><Relationship Id="rId1" Type="http://schemas.openxmlformats.org/officeDocument/2006/relationships/theme" Target="../theme/theme14.xml"/><Relationship Id="rId2" Type="http://schemas.openxmlformats.org/officeDocument/2006/relationships/slideLayout" Target="../slideLayouts/slideLayout14.xml"/>
</Relationships>
</file>

<file path=ppt/slideMasters/_rels/slideMaster15.xml.rels><?xml version="1.0" encoding="UTF-8"?>
<Relationships xmlns="http://schemas.openxmlformats.org/package/2006/relationships"><Relationship Id="rId1" Type="http://schemas.openxmlformats.org/officeDocument/2006/relationships/theme" Target="../theme/theme15.xml"/><Relationship Id="rId2" Type="http://schemas.openxmlformats.org/officeDocument/2006/relationships/slideLayout" Target="../slideLayouts/slideLayout15.xml"/>
</Relationships>
</file>

<file path=ppt/slideMasters/_rels/slideMaster16.xml.rels><?xml version="1.0" encoding="UTF-8"?>
<Relationships xmlns="http://schemas.openxmlformats.org/package/2006/relationships"><Relationship Id="rId1" Type="http://schemas.openxmlformats.org/officeDocument/2006/relationships/theme" Target="../theme/theme16.xml"/><Relationship Id="rId2" Type="http://schemas.openxmlformats.org/officeDocument/2006/relationships/slideLayout" Target="../slideLayouts/slideLayout16.xml"/>
</Relationships>
</file>

<file path=ppt/slideMasters/_rels/slideMaster17.xml.rels><?xml version="1.0" encoding="UTF-8"?>
<Relationships xmlns="http://schemas.openxmlformats.org/package/2006/relationships"><Relationship Id="rId1" Type="http://schemas.openxmlformats.org/officeDocument/2006/relationships/theme" Target="../theme/theme17.xml"/><Relationship Id="rId2" Type="http://schemas.openxmlformats.org/officeDocument/2006/relationships/slideLayout" Target="../slideLayouts/slideLayout17.xml"/>
</Relationships>
</file>

<file path=ppt/slideMasters/_rels/slideMaster18.xml.rels><?xml version="1.0" encoding="UTF-8"?>
<Relationships xmlns="http://schemas.openxmlformats.org/package/2006/relationships"><Relationship Id="rId1" Type="http://schemas.openxmlformats.org/officeDocument/2006/relationships/theme" Target="../theme/theme18.xml"/><Relationship Id="rId2" Type="http://schemas.openxmlformats.org/officeDocument/2006/relationships/slideLayout" Target="../slideLayouts/slideLayout18.xml"/>
</Relationships>
</file>

<file path=ppt/slideMasters/_rels/slideMaster19.xml.rels><?xml version="1.0" encoding="UTF-8"?>
<Relationships xmlns="http://schemas.openxmlformats.org/package/2006/relationships"><Relationship Id="rId1" Type="http://schemas.openxmlformats.org/officeDocument/2006/relationships/theme" Target="../theme/theme19.xml"/><Relationship Id="rId2" Type="http://schemas.openxmlformats.org/officeDocument/2006/relationships/slideLayout" Target="../slideLayouts/slideLayout19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2.xml"/>
</Relationships>
</file>

<file path=ppt/slideMasters/_rels/slideMaster20.xml.rels><?xml version="1.0" encoding="UTF-8"?>
<Relationships xmlns="http://schemas.openxmlformats.org/package/2006/relationships"><Relationship Id="rId1" Type="http://schemas.openxmlformats.org/officeDocument/2006/relationships/theme" Target="../theme/theme20.xml"/><Relationship Id="rId2" Type="http://schemas.openxmlformats.org/officeDocument/2006/relationships/slideLayout" Target="../slideLayouts/slideLayout20.xml"/>
</Relationships>
</file>

<file path=ppt/slideMasters/_rels/slideMaster21.xml.rels><?xml version="1.0" encoding="UTF-8"?>
<Relationships xmlns="http://schemas.openxmlformats.org/package/2006/relationships"><Relationship Id="rId1" Type="http://schemas.openxmlformats.org/officeDocument/2006/relationships/theme" Target="../theme/theme21.xml"/><Relationship Id="rId2" Type="http://schemas.openxmlformats.org/officeDocument/2006/relationships/slideLayout" Target="../slideLayouts/slideLayout21.xml"/>
</Relationships>
</file>

<file path=ppt/slideMasters/_rels/slideMaster22.xml.rels><?xml version="1.0" encoding="UTF-8"?>
<Relationships xmlns="http://schemas.openxmlformats.org/package/2006/relationships"><Relationship Id="rId1" Type="http://schemas.openxmlformats.org/officeDocument/2006/relationships/theme" Target="../theme/theme22.xml"/><Relationship Id="rId2" Type="http://schemas.openxmlformats.org/officeDocument/2006/relationships/slideLayout" Target="../slideLayouts/slideLayout22.xml"/>
</Relationships>
</file>

<file path=ppt/slideMasters/_rels/slideMaster23.xml.rels><?xml version="1.0" encoding="UTF-8"?>
<Relationships xmlns="http://schemas.openxmlformats.org/package/2006/relationships"><Relationship Id="rId1" Type="http://schemas.openxmlformats.org/officeDocument/2006/relationships/theme" Target="../theme/theme23.xml"/><Relationship Id="rId2" Type="http://schemas.openxmlformats.org/officeDocument/2006/relationships/slideLayout" Target="../slideLayouts/slideLayout23.xml"/>
</Relationships>
</file>

<file path=ppt/slideMasters/_rels/slideMaster24.xml.rels><?xml version="1.0" encoding="UTF-8"?>
<Relationships xmlns="http://schemas.openxmlformats.org/package/2006/relationships"><Relationship Id="rId1" Type="http://schemas.openxmlformats.org/officeDocument/2006/relationships/theme" Target="../theme/theme24.xml"/><Relationship Id="rId2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3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4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5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6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slideLayout" Target="../slideLayouts/slideLayout7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slideLayout" Target="../slideLayouts/slideLayout8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slideLayout" Target="../slideLayouts/slideLayout9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c2f25f"/>
            </a:gs>
            <a:gs pos="100000">
              <a:srgbClr val="92bd3f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0" name="Group 41"/>
          <p:cNvGrpSpPr/>
          <p:nvPr/>
        </p:nvGrpSpPr>
        <p:grpSpPr>
          <a:xfrm>
            <a:off x="-566280" y="0"/>
            <a:ext cx="10455840" cy="7114680"/>
            <a:chOff x="-566280" y="0"/>
            <a:chExt cx="10455840" cy="7114680"/>
          </a:xfrm>
        </p:grpSpPr>
        <p:grpSp>
          <p:nvGrpSpPr>
            <p:cNvPr id="1" name="Group 44"/>
            <p:cNvGrpSpPr/>
            <p:nvPr/>
          </p:nvGrpSpPr>
          <p:grpSpPr>
            <a:xfrm>
              <a:off x="77760" y="0"/>
              <a:ext cx="9144000" cy="6858000"/>
              <a:chOff x="77760" y="0"/>
              <a:chExt cx="9144000" cy="6858000"/>
            </a:xfrm>
          </p:grpSpPr>
          <p:grpSp>
            <p:nvGrpSpPr>
              <p:cNvPr id="2" name="Group 4"/>
              <p:cNvGrpSpPr/>
              <p:nvPr/>
            </p:nvGrpSpPr>
            <p:grpSpPr>
              <a:xfrm>
                <a:off x="77760" y="0"/>
                <a:ext cx="2513160" cy="6856560"/>
                <a:chOff x="77760" y="0"/>
                <a:chExt cx="2513160" cy="6856560"/>
              </a:xfrm>
            </p:grpSpPr>
            <p:sp>
              <p:nvSpPr>
                <p:cNvPr id="3" name="Rectangle 112"/>
                <p:cNvSpPr/>
                <p:nvPr/>
              </p:nvSpPr>
              <p:spPr>
                <a:xfrm>
                  <a:off x="992160" y="0"/>
                  <a:ext cx="1598760" cy="685656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chemeClr val="lt1"/>
                    </a:solidFill>
                    <a:latin typeface="Century Gothic"/>
                    <a:ea typeface="DejaVu Sans"/>
                  </a:endParaRPr>
                </a:p>
              </p:txBody>
            </p:sp>
            <p:sp>
              <p:nvSpPr>
                <p:cNvPr id="4" name="Rectangle 2"/>
                <p:cNvSpPr/>
                <p:nvPr/>
              </p:nvSpPr>
              <p:spPr>
                <a:xfrm>
                  <a:off x="77760" y="0"/>
                  <a:ext cx="455760" cy="685656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chemeClr val="lt1"/>
                    </a:solidFill>
                    <a:latin typeface="Century Gothic"/>
                    <a:ea typeface="DejaVu Sans"/>
                  </a:endParaRPr>
                </a:p>
              </p:txBody>
            </p:sp>
            <p:sp>
              <p:nvSpPr>
                <p:cNvPr id="5" name="Rectangle 3"/>
                <p:cNvSpPr/>
                <p:nvPr/>
              </p:nvSpPr>
              <p:spPr>
                <a:xfrm>
                  <a:off x="306360" y="0"/>
                  <a:ext cx="760680" cy="685656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chemeClr val="lt1"/>
                    </a:solidFill>
                    <a:latin typeface="Century Gothic"/>
                    <a:ea typeface="DejaVu Sans"/>
                  </a:endParaRPr>
                </a:p>
              </p:txBody>
            </p:sp>
          </p:grpSp>
          <p:grpSp>
            <p:nvGrpSpPr>
              <p:cNvPr id="6" name="Group 5"/>
              <p:cNvGrpSpPr/>
              <p:nvPr/>
            </p:nvGrpSpPr>
            <p:grpSpPr>
              <a:xfrm>
                <a:off x="500400" y="0"/>
                <a:ext cx="2513160" cy="6856560"/>
                <a:chOff x="500400" y="0"/>
                <a:chExt cx="2513160" cy="6856560"/>
              </a:xfrm>
            </p:grpSpPr>
            <p:sp>
              <p:nvSpPr>
                <p:cNvPr id="7" name="Rectangle 109"/>
                <p:cNvSpPr/>
                <p:nvPr/>
              </p:nvSpPr>
              <p:spPr>
                <a:xfrm>
                  <a:off x="1414800" y="0"/>
                  <a:ext cx="1598760" cy="685656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chemeClr val="lt1"/>
                    </a:solidFill>
                    <a:latin typeface="Century Gothic"/>
                    <a:ea typeface="DejaVu Sans"/>
                  </a:endParaRPr>
                </a:p>
              </p:txBody>
            </p:sp>
            <p:sp>
              <p:nvSpPr>
                <p:cNvPr id="8" name="Rectangle 110"/>
                <p:cNvSpPr/>
                <p:nvPr/>
              </p:nvSpPr>
              <p:spPr>
                <a:xfrm>
                  <a:off x="500400" y="0"/>
                  <a:ext cx="455760" cy="685656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chemeClr val="lt1"/>
                    </a:solidFill>
                    <a:latin typeface="Century Gothic"/>
                    <a:ea typeface="DejaVu Sans"/>
                  </a:endParaRPr>
                </a:p>
              </p:txBody>
            </p:sp>
            <p:sp>
              <p:nvSpPr>
                <p:cNvPr id="9" name="Rectangle 111"/>
                <p:cNvSpPr/>
                <p:nvPr/>
              </p:nvSpPr>
              <p:spPr>
                <a:xfrm>
                  <a:off x="729000" y="0"/>
                  <a:ext cx="760680" cy="685656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chemeClr val="lt1"/>
                    </a:solidFill>
                    <a:latin typeface="Century Gothic"/>
                    <a:ea typeface="DejaVu Sans"/>
                  </a:endParaRPr>
                </a:p>
              </p:txBody>
            </p:sp>
          </p:grpSp>
          <p:grpSp>
            <p:nvGrpSpPr>
              <p:cNvPr id="10" name="Group 9"/>
              <p:cNvGrpSpPr/>
              <p:nvPr/>
            </p:nvGrpSpPr>
            <p:grpSpPr>
              <a:xfrm>
                <a:off x="6708600" y="1440"/>
                <a:ext cx="2513160" cy="6856560"/>
                <a:chOff x="6708600" y="1440"/>
                <a:chExt cx="2513160" cy="6856560"/>
              </a:xfrm>
            </p:grpSpPr>
            <p:sp>
              <p:nvSpPr>
                <p:cNvPr id="11" name="Rectangle 106"/>
                <p:cNvSpPr/>
                <p:nvPr/>
              </p:nvSpPr>
              <p:spPr>
                <a:xfrm rot="10800000">
                  <a:off x="6708600" y="1440"/>
                  <a:ext cx="1598760" cy="685656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chemeClr val="lt1"/>
                    </a:solidFill>
                    <a:latin typeface="Century Gothic"/>
                    <a:ea typeface="DejaVu Sans"/>
                  </a:endParaRPr>
                </a:p>
              </p:txBody>
            </p:sp>
            <p:sp>
              <p:nvSpPr>
                <p:cNvPr id="12" name="Rectangle 107"/>
                <p:cNvSpPr/>
                <p:nvPr/>
              </p:nvSpPr>
              <p:spPr>
                <a:xfrm rot="10800000">
                  <a:off x="8766000" y="1440"/>
                  <a:ext cx="455760" cy="685656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chemeClr val="lt1"/>
                    </a:solidFill>
                    <a:latin typeface="Century Gothic"/>
                    <a:ea typeface="DejaVu Sans"/>
                  </a:endParaRPr>
                </a:p>
              </p:txBody>
            </p:sp>
            <p:sp>
              <p:nvSpPr>
                <p:cNvPr id="13" name="Rectangle 108"/>
                <p:cNvSpPr/>
                <p:nvPr/>
              </p:nvSpPr>
              <p:spPr>
                <a:xfrm rot="10800000">
                  <a:off x="8232480" y="1440"/>
                  <a:ext cx="760680" cy="685656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chemeClr val="lt1"/>
                    </a:solidFill>
                    <a:latin typeface="Century Gothic"/>
                    <a:ea typeface="DejaVu Sans"/>
                  </a:endParaRPr>
                </a:p>
              </p:txBody>
            </p:sp>
          </p:grpSp>
          <p:sp>
            <p:nvSpPr>
              <p:cNvPr id="14" name="Rectangle 103"/>
              <p:cNvSpPr/>
              <p:nvPr/>
            </p:nvSpPr>
            <p:spPr>
              <a:xfrm>
                <a:off x="3887640" y="0"/>
                <a:ext cx="2818080" cy="685656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>
                  <a:lnSpc>
                    <a:spcPct val="100000"/>
                  </a:lnSpc>
                </a:pPr>
                <a:endParaRPr b="0" lang="en-US" sz="1800" spc="-1" strike="noStrike">
                  <a:solidFill>
                    <a:schemeClr val="lt1"/>
                  </a:solidFill>
                  <a:latin typeface="Century Gothic"/>
                  <a:ea typeface="DejaVu Sans"/>
                </a:endParaRPr>
              </a:p>
            </p:txBody>
          </p:sp>
          <p:sp>
            <p:nvSpPr>
              <p:cNvPr id="15" name="Rectangle 104"/>
              <p:cNvSpPr/>
              <p:nvPr/>
            </p:nvSpPr>
            <p:spPr>
              <a:xfrm>
                <a:off x="2973240" y="0"/>
                <a:ext cx="455760" cy="685656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>
                  <a:lnSpc>
                    <a:spcPct val="100000"/>
                  </a:lnSpc>
                </a:pPr>
                <a:endParaRPr b="0" lang="en-US" sz="1800" spc="-1" strike="noStrike">
                  <a:solidFill>
                    <a:schemeClr val="lt1"/>
                  </a:solidFill>
                  <a:latin typeface="Century Gothic"/>
                  <a:ea typeface="DejaVu Sans"/>
                </a:endParaRPr>
              </a:p>
            </p:txBody>
          </p:sp>
          <p:sp>
            <p:nvSpPr>
              <p:cNvPr id="16" name="Rectangle 105"/>
              <p:cNvSpPr/>
              <p:nvPr/>
            </p:nvSpPr>
            <p:spPr>
              <a:xfrm>
                <a:off x="3201840" y="0"/>
                <a:ext cx="760680" cy="685656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>
                  <a:lnSpc>
                    <a:spcPct val="100000"/>
                  </a:lnSpc>
                </a:pPr>
                <a:endParaRPr b="0" lang="en-US" sz="1800" spc="-1" strike="noStrike">
                  <a:solidFill>
                    <a:schemeClr val="lt1"/>
                  </a:solidFill>
                  <a:latin typeface="Century Gothic"/>
                  <a:ea typeface="DejaVu Sans"/>
                </a:endParaRPr>
              </a:p>
            </p:txBody>
          </p:sp>
        </p:grpSp>
        <p:sp>
          <p:nvSpPr>
            <p:cNvPr id="17" name="Freeform 43"/>
            <p:cNvSpPr/>
            <p:nvPr/>
          </p:nvSpPr>
          <p:spPr>
            <a:xfrm>
              <a:off x="65880" y="5034960"/>
              <a:ext cx="9142560" cy="1174320"/>
            </a:xfrm>
            <a:custGeom>
              <a:avLst/>
              <a:gdLst>
                <a:gd name="textAreaLeft" fmla="*/ 0 w 9142560"/>
                <a:gd name="textAreaRight" fmla="*/ 9144000 w 9142560"/>
                <a:gd name="textAreaTop" fmla="*/ 0 h 1174320"/>
                <a:gd name="textAreaBottom" fmla="*/ 1175760 h 1174320"/>
              </a:gdLst>
              <a:ahLst/>
              <a:rect l="textAreaLeft" t="textAreaTop" r="textAreaRight" b="textAreaBottom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noFill/>
            <a:ln>
              <a:solidFill>
                <a:srgbClr val="ffffff">
                  <a:alpha val="20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rgbClr val="000000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18" name="Freeform 44"/>
            <p:cNvSpPr/>
            <p:nvPr/>
          </p:nvSpPr>
          <p:spPr>
            <a:xfrm>
              <a:off x="65880" y="3467520"/>
              <a:ext cx="9142560" cy="889200"/>
            </a:xfrm>
            <a:custGeom>
              <a:avLst/>
              <a:gdLst>
                <a:gd name="textAreaLeft" fmla="*/ 0 w 9142560"/>
                <a:gd name="textAreaRight" fmla="*/ 9144000 w 9142560"/>
                <a:gd name="textAreaTop" fmla="*/ 0 h 889200"/>
                <a:gd name="textAreaBottom" fmla="*/ 890640 h 889200"/>
              </a:gdLst>
              <a:ahLst/>
              <a:rect l="textAreaLeft" t="textAreaTop" r="textAreaRight" b="textAreaBottom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noFill/>
            <a:ln>
              <a:solidFill>
                <a:srgbClr val="ffffff">
                  <a:alpha val="20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rgbClr val="000000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19" name="Freeform 45"/>
            <p:cNvSpPr/>
            <p:nvPr/>
          </p:nvSpPr>
          <p:spPr>
            <a:xfrm>
              <a:off x="54000" y="5640840"/>
              <a:ext cx="3003120" cy="1209960"/>
            </a:xfrm>
            <a:custGeom>
              <a:avLst/>
              <a:gdLst>
                <a:gd name="textAreaLeft" fmla="*/ 0 w 3003120"/>
                <a:gd name="textAreaRight" fmla="*/ 3004560 w 3003120"/>
                <a:gd name="textAreaTop" fmla="*/ 0 h 1209960"/>
                <a:gd name="textAreaBottom" fmla="*/ 1211400 h 1209960"/>
              </a:gdLst>
              <a:ahLst/>
              <a:rect l="textAreaLeft" t="textAreaTop" r="textAreaRight" b="textAreaBottom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noFill/>
            <a:ln>
              <a:solidFill>
                <a:srgbClr val="ffffff">
                  <a:alpha val="20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rgbClr val="000000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20" name="Freeform 46"/>
            <p:cNvSpPr/>
            <p:nvPr/>
          </p:nvSpPr>
          <p:spPr>
            <a:xfrm>
              <a:off x="65880" y="5284440"/>
              <a:ext cx="9142560" cy="1477080"/>
            </a:xfrm>
            <a:custGeom>
              <a:avLst/>
              <a:gdLst>
                <a:gd name="textAreaLeft" fmla="*/ 0 w 9142560"/>
                <a:gd name="textAreaRight" fmla="*/ 9144000 w 9142560"/>
                <a:gd name="textAreaTop" fmla="*/ 0 h 1477080"/>
                <a:gd name="textAreaBottom" fmla="*/ 1478520 h 1477080"/>
              </a:gdLst>
              <a:ahLst/>
              <a:rect l="textAreaLeft" t="textAreaTop" r="textAreaRight" b="textAreaBottom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noFill/>
            <a:ln>
              <a:solidFill>
                <a:srgbClr val="ffffff">
                  <a:alpha val="20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rgbClr val="000000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21" name="Freeform 48"/>
            <p:cNvSpPr/>
            <p:nvPr/>
          </p:nvSpPr>
          <p:spPr>
            <a:xfrm>
              <a:off x="2215080" y="5132160"/>
              <a:ext cx="6981120" cy="1718640"/>
            </a:xfrm>
            <a:custGeom>
              <a:avLst/>
              <a:gdLst>
                <a:gd name="textAreaLeft" fmla="*/ 0 w 6981120"/>
                <a:gd name="textAreaRight" fmla="*/ 6982560 w 6981120"/>
                <a:gd name="textAreaTop" fmla="*/ 0 h 1718640"/>
                <a:gd name="textAreaBottom" fmla="*/ 1720080 h 1718640"/>
              </a:gdLst>
              <a:ahLst/>
              <a:rect l="textAreaLeft" t="textAreaTop" r="textAreaRight" b="textAreaBottom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noFill/>
            <a:ln>
              <a:solidFill>
                <a:srgbClr val="ffffff">
                  <a:alpha val="20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rgbClr val="000000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22" name="Hexagon 49"/>
            <p:cNvSpPr/>
            <p:nvPr/>
          </p:nvSpPr>
          <p:spPr>
            <a:xfrm rot="1800000">
              <a:off x="3073320" y="285840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23" name="Hexagon 50"/>
            <p:cNvSpPr/>
            <p:nvPr/>
          </p:nvSpPr>
          <p:spPr>
            <a:xfrm rot="1800000">
              <a:off x="3797280" y="412524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noFill/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24" name="Hexagon 51"/>
            <p:cNvSpPr/>
            <p:nvPr/>
          </p:nvSpPr>
          <p:spPr>
            <a:xfrm rot="1800000">
              <a:off x="3807000" y="159156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>
              <a:solidFill>
                <a:srgbClr val="ffffff">
                  <a:alpha val="8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25" name="Hexagon 52"/>
            <p:cNvSpPr/>
            <p:nvPr/>
          </p:nvSpPr>
          <p:spPr>
            <a:xfrm rot="1800000">
              <a:off x="3054240" y="32472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>
              <a:solidFill>
                <a:srgbClr val="ffffff">
                  <a:alpha val="8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26" name="Hexagon 53"/>
            <p:cNvSpPr/>
            <p:nvPr/>
          </p:nvSpPr>
          <p:spPr>
            <a:xfrm rot="1800000">
              <a:off x="4540320" y="538236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27" name="Freeform 54"/>
            <p:cNvSpPr/>
            <p:nvPr/>
          </p:nvSpPr>
          <p:spPr>
            <a:xfrm rot="1800000">
              <a:off x="-303840" y="4200480"/>
              <a:ext cx="1260000" cy="1386720"/>
            </a:xfrm>
            <a:custGeom>
              <a:avLst/>
              <a:gdLst>
                <a:gd name="textAreaLeft" fmla="*/ 0 w 1260000"/>
                <a:gd name="textAreaRight" fmla="*/ 1261440 w 1260000"/>
                <a:gd name="textAreaTop" fmla="*/ 0 h 1386720"/>
                <a:gd name="textAreaBottom" fmla="*/ 1388160 h 1386720"/>
              </a:gdLst>
              <a:ahLst/>
              <a:rect l="textAreaLeft" t="textAreaTop" r="textAreaRight" b="textAreaBottom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28" name="Hexagon 55"/>
            <p:cNvSpPr/>
            <p:nvPr/>
          </p:nvSpPr>
          <p:spPr>
            <a:xfrm rot="1800000">
              <a:off x="101520" y="540144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noFill/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29" name="Hexagon 56"/>
            <p:cNvSpPr/>
            <p:nvPr/>
          </p:nvSpPr>
          <p:spPr>
            <a:xfrm rot="1800000">
              <a:off x="130320" y="284868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>
              <a:solidFill>
                <a:srgbClr val="ffffff">
                  <a:alpha val="8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30" name="Hexagon 57"/>
            <p:cNvSpPr/>
            <p:nvPr/>
          </p:nvSpPr>
          <p:spPr>
            <a:xfrm rot="1800000">
              <a:off x="853920" y="412524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noFill/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31" name="Hexagon 58"/>
            <p:cNvSpPr/>
            <p:nvPr/>
          </p:nvSpPr>
          <p:spPr>
            <a:xfrm rot="1800000">
              <a:off x="1587600" y="541080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noFill/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32" name="Hexagon 59"/>
            <p:cNvSpPr/>
            <p:nvPr/>
          </p:nvSpPr>
          <p:spPr>
            <a:xfrm rot="1800000">
              <a:off x="1606680" y="285840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>
              <a:solidFill>
                <a:srgbClr val="ffffff">
                  <a:alpha val="8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33" name="Hexagon 94"/>
            <p:cNvSpPr/>
            <p:nvPr/>
          </p:nvSpPr>
          <p:spPr>
            <a:xfrm rot="1800000">
              <a:off x="873000" y="156276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noFill/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34" name="Hexagon 95"/>
            <p:cNvSpPr/>
            <p:nvPr/>
          </p:nvSpPr>
          <p:spPr>
            <a:xfrm rot="1800000">
              <a:off x="6883560" y="414396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35" name="Hexagon 96"/>
            <p:cNvSpPr/>
            <p:nvPr/>
          </p:nvSpPr>
          <p:spPr>
            <a:xfrm rot="1800000">
              <a:off x="7626240" y="542052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noFill/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36" name="Hexagon 97"/>
            <p:cNvSpPr/>
            <p:nvPr/>
          </p:nvSpPr>
          <p:spPr>
            <a:xfrm rot="1800000">
              <a:off x="7626240" y="286776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>
              <a:solidFill>
                <a:srgbClr val="ffffff">
                  <a:alpha val="8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37" name="Freeform 98"/>
            <p:cNvSpPr/>
            <p:nvPr/>
          </p:nvSpPr>
          <p:spPr>
            <a:xfrm rot="1800000">
              <a:off x="8383680" y="4054320"/>
              <a:ext cx="1242000" cy="1386720"/>
            </a:xfrm>
            <a:custGeom>
              <a:avLst/>
              <a:gdLst>
                <a:gd name="textAreaLeft" fmla="*/ 0 w 1242000"/>
                <a:gd name="textAreaRight" fmla="*/ 1243440 w 1242000"/>
                <a:gd name="textAreaTop" fmla="*/ 0 h 1386720"/>
                <a:gd name="textAreaBottom" fmla="*/ 1388160 h 1386720"/>
              </a:gdLst>
              <a:ahLst/>
              <a:rect l="textAreaLeft" t="textAreaTop" r="textAreaRight" b="textAreaBottom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38" name="Freeform 99"/>
            <p:cNvSpPr/>
            <p:nvPr/>
          </p:nvSpPr>
          <p:spPr>
            <a:xfrm rot="1800000">
              <a:off x="8384040" y="1510200"/>
              <a:ext cx="1240560" cy="1387440"/>
            </a:xfrm>
            <a:custGeom>
              <a:avLst/>
              <a:gdLst>
                <a:gd name="textAreaLeft" fmla="*/ 0 w 1240560"/>
                <a:gd name="textAreaRight" fmla="*/ 1242000 w 1240560"/>
                <a:gd name="textAreaTop" fmla="*/ 0 h 1387440"/>
                <a:gd name="textAreaBottom" fmla="*/ 1388880 h 1387440"/>
              </a:gdLst>
              <a:ahLst/>
              <a:rect l="textAreaLeft" t="textAreaTop" r="textAreaRight" b="textAreaBottom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noFill/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</p:grpSp>
      <p:sp>
        <p:nvSpPr>
          <p:cNvPr id="39" name="Rectangle 65" hidden="1"/>
          <p:cNvSpPr/>
          <p:nvPr/>
        </p:nvSpPr>
        <p:spPr>
          <a:xfrm>
            <a:off x="457200" y="333360"/>
            <a:ext cx="8228160" cy="6184080"/>
          </a:xfrm>
          <a:prstGeom prst="rect">
            <a:avLst/>
          </a:prstGeom>
          <a:solidFill>
            <a:schemeClr val="bg1"/>
          </a:solidFill>
          <a:ln w="6350">
            <a:solidFill>
              <a:srgbClr val="0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entury Gothic"/>
              <a:ea typeface="DejaVu Sans"/>
            </a:endParaRPr>
          </a:p>
        </p:txBody>
      </p:sp>
      <p:sp>
        <p:nvSpPr>
          <p:cNvPr id="40" name="Rectangle 69" hidden="1"/>
          <p:cNvSpPr/>
          <p:nvPr/>
        </p:nvSpPr>
        <p:spPr>
          <a:xfrm>
            <a:off x="4561200" y="-21600"/>
            <a:ext cx="3677760" cy="697680"/>
          </a:xfrm>
          <a:prstGeom prst="rect">
            <a:avLst/>
          </a:prstGeom>
          <a:solidFill>
            <a:srgbClr val="f5f5f5"/>
          </a:solidFill>
          <a:ln>
            <a:solidFill>
              <a:srgbClr val="74a51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entury Gothic"/>
              <a:ea typeface="DejaVu Sans"/>
            </a:endParaRPr>
          </a:p>
        </p:txBody>
      </p:sp>
      <p:sp>
        <p:nvSpPr>
          <p:cNvPr id="41" name="Rectangle 70" hidden="1"/>
          <p:cNvSpPr/>
          <p:nvPr/>
        </p:nvSpPr>
        <p:spPr>
          <a:xfrm>
            <a:off x="4649040" y="-21600"/>
            <a:ext cx="3503880" cy="622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entury Gothic"/>
              <a:ea typeface="DejaVu Sans"/>
            </a:endParaRPr>
          </a:p>
        </p:txBody>
      </p:sp>
      <p:grpSp>
        <p:nvGrpSpPr>
          <p:cNvPr id="42" name="Group 42"/>
          <p:cNvGrpSpPr/>
          <p:nvPr/>
        </p:nvGrpSpPr>
        <p:grpSpPr>
          <a:xfrm>
            <a:off x="-643680" y="0"/>
            <a:ext cx="10455480" cy="7114680"/>
            <a:chOff x="-643680" y="0"/>
            <a:chExt cx="10455480" cy="711468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44" name="Group 4"/>
              <p:cNvGrpSpPr/>
              <p:nvPr/>
            </p:nvGrpSpPr>
            <p:grpSpPr>
              <a:xfrm>
                <a:off x="0" y="0"/>
                <a:ext cx="2513160" cy="6856560"/>
                <a:chOff x="0" y="0"/>
                <a:chExt cx="2513160" cy="6856560"/>
              </a:xfrm>
            </p:grpSpPr>
            <p:sp>
              <p:nvSpPr>
                <p:cNvPr id="45" name="Rectangle 114"/>
                <p:cNvSpPr/>
                <p:nvPr/>
              </p:nvSpPr>
              <p:spPr>
                <a:xfrm>
                  <a:off x="914400" y="0"/>
                  <a:ext cx="1598760" cy="685656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chemeClr val="lt1"/>
                    </a:solidFill>
                    <a:latin typeface="Century Gothic"/>
                    <a:ea typeface="DejaVu Sans"/>
                  </a:endParaRPr>
                </a:p>
              </p:txBody>
            </p:sp>
            <p:sp>
              <p:nvSpPr>
                <p:cNvPr id="46" name="Rectangle 2"/>
                <p:cNvSpPr/>
                <p:nvPr/>
              </p:nvSpPr>
              <p:spPr>
                <a:xfrm>
                  <a:off x="0" y="0"/>
                  <a:ext cx="455760" cy="685656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chemeClr val="lt1"/>
                    </a:solidFill>
                    <a:latin typeface="Century Gothic"/>
                    <a:ea typeface="DejaVu Sans"/>
                  </a:endParaRPr>
                </a:p>
              </p:txBody>
            </p:sp>
            <p:sp>
              <p:nvSpPr>
                <p:cNvPr id="47" name="Rectangle 3"/>
                <p:cNvSpPr/>
                <p:nvPr/>
              </p:nvSpPr>
              <p:spPr>
                <a:xfrm>
                  <a:off x="228600" y="0"/>
                  <a:ext cx="760680" cy="685656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chemeClr val="lt1"/>
                    </a:solidFill>
                    <a:latin typeface="Century Gothic"/>
                    <a:ea typeface="DejaVu Sans"/>
                  </a:endParaRPr>
                </a:p>
              </p:txBody>
            </p:sp>
          </p:grpSp>
          <p:grpSp>
            <p:nvGrpSpPr>
              <p:cNvPr id="48" name="Group 5"/>
              <p:cNvGrpSpPr/>
              <p:nvPr/>
            </p:nvGrpSpPr>
            <p:grpSpPr>
              <a:xfrm>
                <a:off x="423000" y="0"/>
                <a:ext cx="2513160" cy="6856560"/>
                <a:chOff x="423000" y="0"/>
                <a:chExt cx="2513160" cy="6856560"/>
              </a:xfrm>
            </p:grpSpPr>
            <p:sp>
              <p:nvSpPr>
                <p:cNvPr id="49" name="Rectangle 84"/>
                <p:cNvSpPr/>
                <p:nvPr/>
              </p:nvSpPr>
              <p:spPr>
                <a:xfrm>
                  <a:off x="1337400" y="0"/>
                  <a:ext cx="1598760" cy="685656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chemeClr val="lt1"/>
                    </a:solidFill>
                    <a:latin typeface="Century Gothic"/>
                    <a:ea typeface="DejaVu Sans"/>
                  </a:endParaRPr>
                </a:p>
              </p:txBody>
            </p:sp>
            <p:sp>
              <p:nvSpPr>
                <p:cNvPr id="50" name="Rectangle 85"/>
                <p:cNvSpPr/>
                <p:nvPr/>
              </p:nvSpPr>
              <p:spPr>
                <a:xfrm>
                  <a:off x="423000" y="0"/>
                  <a:ext cx="455760" cy="685656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chemeClr val="lt1"/>
                    </a:solidFill>
                    <a:latin typeface="Century Gothic"/>
                    <a:ea typeface="DejaVu Sans"/>
                  </a:endParaRPr>
                </a:p>
              </p:txBody>
            </p:sp>
            <p:sp>
              <p:nvSpPr>
                <p:cNvPr id="51" name="Rectangle 113"/>
                <p:cNvSpPr/>
                <p:nvPr/>
              </p:nvSpPr>
              <p:spPr>
                <a:xfrm>
                  <a:off x="651600" y="0"/>
                  <a:ext cx="760680" cy="685656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chemeClr val="lt1"/>
                    </a:solidFill>
                    <a:latin typeface="Century Gothic"/>
                    <a:ea typeface="DejaVu Sans"/>
                  </a:endParaRPr>
                </a:p>
              </p:txBody>
            </p:sp>
          </p:grpSp>
          <p:grpSp>
            <p:nvGrpSpPr>
              <p:cNvPr id="52" name="Group 9"/>
              <p:cNvGrpSpPr/>
              <p:nvPr/>
            </p:nvGrpSpPr>
            <p:grpSpPr>
              <a:xfrm>
                <a:off x="6630840" y="1440"/>
                <a:ext cx="2513160" cy="6856560"/>
                <a:chOff x="6630840" y="1440"/>
                <a:chExt cx="2513160" cy="6856560"/>
              </a:xfrm>
            </p:grpSpPr>
            <p:sp>
              <p:nvSpPr>
                <p:cNvPr id="53" name="Rectangle 77"/>
                <p:cNvSpPr/>
                <p:nvPr/>
              </p:nvSpPr>
              <p:spPr>
                <a:xfrm rot="10800000">
                  <a:off x="6630840" y="1440"/>
                  <a:ext cx="1598760" cy="685656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chemeClr val="lt1"/>
                    </a:solidFill>
                    <a:latin typeface="Century Gothic"/>
                    <a:ea typeface="DejaVu Sans"/>
                  </a:endParaRPr>
                </a:p>
              </p:txBody>
            </p:sp>
            <p:sp>
              <p:nvSpPr>
                <p:cNvPr id="54" name="Rectangle 78"/>
                <p:cNvSpPr/>
                <p:nvPr/>
              </p:nvSpPr>
              <p:spPr>
                <a:xfrm rot="10800000">
                  <a:off x="8688240" y="1440"/>
                  <a:ext cx="455760" cy="685656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chemeClr val="lt1"/>
                    </a:solidFill>
                    <a:latin typeface="Century Gothic"/>
                    <a:ea typeface="DejaVu Sans"/>
                  </a:endParaRPr>
                </a:p>
              </p:txBody>
            </p:sp>
            <p:sp>
              <p:nvSpPr>
                <p:cNvPr id="55" name="Rectangle 80"/>
                <p:cNvSpPr/>
                <p:nvPr/>
              </p:nvSpPr>
              <p:spPr>
                <a:xfrm rot="10800000">
                  <a:off x="8154720" y="1440"/>
                  <a:ext cx="760680" cy="685656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chemeClr val="lt1"/>
                    </a:solidFill>
                    <a:latin typeface="Century Gothic"/>
                    <a:ea typeface="DejaVu Sans"/>
                  </a:endParaRPr>
                </a:p>
              </p:txBody>
            </p:sp>
          </p:grpSp>
          <p:sp>
            <p:nvSpPr>
              <p:cNvPr id="56" name="Rectangle 74"/>
              <p:cNvSpPr/>
              <p:nvPr/>
            </p:nvSpPr>
            <p:spPr>
              <a:xfrm>
                <a:off x="3809880" y="0"/>
                <a:ext cx="2818080" cy="685656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>
                  <a:lnSpc>
                    <a:spcPct val="100000"/>
                  </a:lnSpc>
                </a:pPr>
                <a:endParaRPr b="0" lang="en-US" sz="1800" spc="-1" strike="noStrike">
                  <a:solidFill>
                    <a:schemeClr val="lt1"/>
                  </a:solidFill>
                  <a:latin typeface="Century Gothic"/>
                  <a:ea typeface="DejaVu Sans"/>
                </a:endParaRPr>
              </a:p>
            </p:txBody>
          </p:sp>
          <p:sp>
            <p:nvSpPr>
              <p:cNvPr id="57" name="Rectangle 75"/>
              <p:cNvSpPr/>
              <p:nvPr/>
            </p:nvSpPr>
            <p:spPr>
              <a:xfrm>
                <a:off x="2895480" y="0"/>
                <a:ext cx="455760" cy="685656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>
                  <a:lnSpc>
                    <a:spcPct val="100000"/>
                  </a:lnSpc>
                </a:pPr>
                <a:endParaRPr b="0" lang="en-US" sz="1800" spc="-1" strike="noStrike">
                  <a:solidFill>
                    <a:schemeClr val="lt1"/>
                  </a:solidFill>
                  <a:latin typeface="Century Gothic"/>
                  <a:ea typeface="DejaVu Sans"/>
                </a:endParaRPr>
              </a:p>
            </p:txBody>
          </p:sp>
          <p:sp>
            <p:nvSpPr>
              <p:cNvPr id="58" name="Rectangle 76"/>
              <p:cNvSpPr/>
              <p:nvPr/>
            </p:nvSpPr>
            <p:spPr>
              <a:xfrm>
                <a:off x="3124080" y="0"/>
                <a:ext cx="760680" cy="685656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>
                  <a:lnSpc>
                    <a:spcPct val="100000"/>
                  </a:lnSpc>
                </a:pPr>
                <a:endParaRPr b="0" lang="en-US" sz="1800" spc="-1" strike="noStrike">
                  <a:solidFill>
                    <a:schemeClr val="lt1"/>
                  </a:solidFill>
                  <a:latin typeface="Century Gothic"/>
                  <a:ea typeface="DejaVu Sans"/>
                </a:endParaRPr>
              </a:p>
            </p:txBody>
          </p:sp>
        </p:grpSp>
        <p:sp>
          <p:nvSpPr>
            <p:cNvPr id="59" name="Freeform 44"/>
            <p:cNvSpPr/>
            <p:nvPr/>
          </p:nvSpPr>
          <p:spPr>
            <a:xfrm>
              <a:off x="-11880" y="5034960"/>
              <a:ext cx="9142560" cy="1174320"/>
            </a:xfrm>
            <a:custGeom>
              <a:avLst/>
              <a:gdLst>
                <a:gd name="textAreaLeft" fmla="*/ 0 w 9142560"/>
                <a:gd name="textAreaRight" fmla="*/ 9144000 w 9142560"/>
                <a:gd name="textAreaTop" fmla="*/ 0 h 1174320"/>
                <a:gd name="textAreaBottom" fmla="*/ 1175760 h 1174320"/>
              </a:gdLst>
              <a:ahLst/>
              <a:rect l="textAreaLeft" t="textAreaTop" r="textAreaRight" b="textAreaBottom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noFill/>
            <a:ln>
              <a:solidFill>
                <a:srgbClr val="ffffff">
                  <a:alpha val="20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rgbClr val="000000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60" name="Freeform 47"/>
            <p:cNvSpPr/>
            <p:nvPr/>
          </p:nvSpPr>
          <p:spPr>
            <a:xfrm>
              <a:off x="-11880" y="3467520"/>
              <a:ext cx="9142560" cy="889200"/>
            </a:xfrm>
            <a:custGeom>
              <a:avLst/>
              <a:gdLst>
                <a:gd name="textAreaLeft" fmla="*/ 0 w 9142560"/>
                <a:gd name="textAreaRight" fmla="*/ 9144000 w 9142560"/>
                <a:gd name="textAreaTop" fmla="*/ 0 h 889200"/>
                <a:gd name="textAreaBottom" fmla="*/ 890640 h 889200"/>
              </a:gdLst>
              <a:ahLst/>
              <a:rect l="textAreaLeft" t="textAreaTop" r="textAreaRight" b="textAreaBottom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noFill/>
            <a:ln>
              <a:solidFill>
                <a:srgbClr val="ffffff">
                  <a:alpha val="20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rgbClr val="000000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61" name="Freeform 48"/>
            <p:cNvSpPr/>
            <p:nvPr/>
          </p:nvSpPr>
          <p:spPr>
            <a:xfrm>
              <a:off x="-23760" y="5640840"/>
              <a:ext cx="3003120" cy="1209960"/>
            </a:xfrm>
            <a:custGeom>
              <a:avLst/>
              <a:gdLst>
                <a:gd name="textAreaLeft" fmla="*/ 0 w 3003120"/>
                <a:gd name="textAreaRight" fmla="*/ 3004560 w 3003120"/>
                <a:gd name="textAreaTop" fmla="*/ 0 h 1209960"/>
                <a:gd name="textAreaBottom" fmla="*/ 1211400 h 1209960"/>
              </a:gdLst>
              <a:ahLst/>
              <a:rect l="textAreaLeft" t="textAreaTop" r="textAreaRight" b="textAreaBottom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noFill/>
            <a:ln>
              <a:solidFill>
                <a:srgbClr val="ffffff">
                  <a:alpha val="20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rgbClr val="000000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62" name="Freeform 50"/>
            <p:cNvSpPr/>
            <p:nvPr/>
          </p:nvSpPr>
          <p:spPr>
            <a:xfrm>
              <a:off x="-11880" y="5284440"/>
              <a:ext cx="9142560" cy="1477080"/>
            </a:xfrm>
            <a:custGeom>
              <a:avLst/>
              <a:gdLst>
                <a:gd name="textAreaLeft" fmla="*/ 0 w 9142560"/>
                <a:gd name="textAreaRight" fmla="*/ 9144000 w 9142560"/>
                <a:gd name="textAreaTop" fmla="*/ 0 h 1477080"/>
                <a:gd name="textAreaBottom" fmla="*/ 1478520 h 1477080"/>
              </a:gdLst>
              <a:ahLst/>
              <a:rect l="textAreaLeft" t="textAreaTop" r="textAreaRight" b="textAreaBottom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noFill/>
            <a:ln>
              <a:solidFill>
                <a:srgbClr val="ffffff">
                  <a:alpha val="20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rgbClr val="000000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63" name="Freeform 51"/>
            <p:cNvSpPr/>
            <p:nvPr/>
          </p:nvSpPr>
          <p:spPr>
            <a:xfrm>
              <a:off x="2137680" y="5132160"/>
              <a:ext cx="6981120" cy="1718640"/>
            </a:xfrm>
            <a:custGeom>
              <a:avLst/>
              <a:gdLst>
                <a:gd name="textAreaLeft" fmla="*/ 0 w 6981120"/>
                <a:gd name="textAreaRight" fmla="*/ 6982560 w 6981120"/>
                <a:gd name="textAreaTop" fmla="*/ 0 h 1718640"/>
                <a:gd name="textAreaBottom" fmla="*/ 1720080 h 1718640"/>
              </a:gdLst>
              <a:ahLst/>
              <a:rect l="textAreaLeft" t="textAreaTop" r="textAreaRight" b="textAreaBottom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noFill/>
            <a:ln>
              <a:solidFill>
                <a:srgbClr val="ffffff">
                  <a:alpha val="20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rgbClr val="000000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64" name="Hexagon 52"/>
            <p:cNvSpPr/>
            <p:nvPr/>
          </p:nvSpPr>
          <p:spPr>
            <a:xfrm rot="1800000">
              <a:off x="2995920" y="285840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65" name="Hexagon 53"/>
            <p:cNvSpPr/>
            <p:nvPr/>
          </p:nvSpPr>
          <p:spPr>
            <a:xfrm rot="1800000">
              <a:off x="3719880" y="412524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noFill/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66" name="Hexagon 54"/>
            <p:cNvSpPr/>
            <p:nvPr/>
          </p:nvSpPr>
          <p:spPr>
            <a:xfrm rot="1800000">
              <a:off x="3729240" y="159156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>
              <a:solidFill>
                <a:srgbClr val="ffffff">
                  <a:alpha val="8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67" name="Hexagon 55"/>
            <p:cNvSpPr/>
            <p:nvPr/>
          </p:nvSpPr>
          <p:spPr>
            <a:xfrm rot="1800000">
              <a:off x="2976840" y="32472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>
              <a:solidFill>
                <a:srgbClr val="ffffff">
                  <a:alpha val="8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68" name="Hexagon 56"/>
            <p:cNvSpPr/>
            <p:nvPr/>
          </p:nvSpPr>
          <p:spPr>
            <a:xfrm rot="1800000">
              <a:off x="4462560" y="538236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69" name="Freeform 57"/>
            <p:cNvSpPr/>
            <p:nvPr/>
          </p:nvSpPr>
          <p:spPr>
            <a:xfrm rot="1800000">
              <a:off x="-381240" y="4200480"/>
              <a:ext cx="1260000" cy="1386720"/>
            </a:xfrm>
            <a:custGeom>
              <a:avLst/>
              <a:gdLst>
                <a:gd name="textAreaLeft" fmla="*/ 0 w 1260000"/>
                <a:gd name="textAreaRight" fmla="*/ 1261440 w 1260000"/>
                <a:gd name="textAreaTop" fmla="*/ 0 h 1386720"/>
                <a:gd name="textAreaBottom" fmla="*/ 1388160 h 1386720"/>
              </a:gdLst>
              <a:ahLst/>
              <a:rect l="textAreaLeft" t="textAreaTop" r="textAreaRight" b="textAreaBottom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70" name="Hexagon 58"/>
            <p:cNvSpPr/>
            <p:nvPr/>
          </p:nvSpPr>
          <p:spPr>
            <a:xfrm rot="1800000">
              <a:off x="24120" y="540144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noFill/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71" name="Hexagon 59"/>
            <p:cNvSpPr/>
            <p:nvPr/>
          </p:nvSpPr>
          <p:spPr>
            <a:xfrm rot="1800000">
              <a:off x="52560" y="284868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>
              <a:solidFill>
                <a:srgbClr val="ffffff">
                  <a:alpha val="8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72" name="Hexagon 60"/>
            <p:cNvSpPr/>
            <p:nvPr/>
          </p:nvSpPr>
          <p:spPr>
            <a:xfrm rot="1800000">
              <a:off x="776520" y="412524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noFill/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73" name="Hexagon 61"/>
            <p:cNvSpPr/>
            <p:nvPr/>
          </p:nvSpPr>
          <p:spPr>
            <a:xfrm rot="1800000">
              <a:off x="1509840" y="541080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noFill/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74" name="Hexagon 62"/>
            <p:cNvSpPr/>
            <p:nvPr/>
          </p:nvSpPr>
          <p:spPr>
            <a:xfrm rot="1800000">
              <a:off x="1528920" y="285840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>
              <a:solidFill>
                <a:srgbClr val="ffffff">
                  <a:alpha val="8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75" name="Hexagon 63"/>
            <p:cNvSpPr/>
            <p:nvPr/>
          </p:nvSpPr>
          <p:spPr>
            <a:xfrm rot="1800000">
              <a:off x="795600" y="156276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noFill/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76" name="Hexagon 64"/>
            <p:cNvSpPr/>
            <p:nvPr/>
          </p:nvSpPr>
          <p:spPr>
            <a:xfrm rot="1800000">
              <a:off x="6805800" y="414396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77" name="Hexagon 65"/>
            <p:cNvSpPr/>
            <p:nvPr/>
          </p:nvSpPr>
          <p:spPr>
            <a:xfrm rot="1800000">
              <a:off x="7548840" y="542052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noFill/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78" name="Hexagon 66"/>
            <p:cNvSpPr/>
            <p:nvPr/>
          </p:nvSpPr>
          <p:spPr>
            <a:xfrm rot="1800000">
              <a:off x="7548840" y="286776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>
              <a:solidFill>
                <a:srgbClr val="ffffff">
                  <a:alpha val="8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79" name="Freeform 67"/>
            <p:cNvSpPr/>
            <p:nvPr/>
          </p:nvSpPr>
          <p:spPr>
            <a:xfrm rot="1800000">
              <a:off x="8305920" y="4054320"/>
              <a:ext cx="1242000" cy="1386720"/>
            </a:xfrm>
            <a:custGeom>
              <a:avLst/>
              <a:gdLst>
                <a:gd name="textAreaLeft" fmla="*/ 0 w 1242000"/>
                <a:gd name="textAreaRight" fmla="*/ 1243440 w 1242000"/>
                <a:gd name="textAreaTop" fmla="*/ 0 h 1386720"/>
                <a:gd name="textAreaBottom" fmla="*/ 1388160 h 1386720"/>
              </a:gdLst>
              <a:ahLst/>
              <a:rect l="textAreaLeft" t="textAreaTop" r="textAreaRight" b="textAreaBottom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80" name="Freeform 68"/>
            <p:cNvSpPr/>
            <p:nvPr/>
          </p:nvSpPr>
          <p:spPr>
            <a:xfrm rot="1800000">
              <a:off x="8306640" y="1510200"/>
              <a:ext cx="1240560" cy="1387440"/>
            </a:xfrm>
            <a:custGeom>
              <a:avLst/>
              <a:gdLst>
                <a:gd name="textAreaLeft" fmla="*/ 0 w 1240560"/>
                <a:gd name="textAreaRight" fmla="*/ 1242000 w 1240560"/>
                <a:gd name="textAreaTop" fmla="*/ 0 h 1387440"/>
                <a:gd name="textAreaBottom" fmla="*/ 1388880 h 1387440"/>
              </a:gdLst>
              <a:ahLst/>
              <a:rect l="textAreaLeft" t="textAreaTop" r="textAreaRight" b="textAreaBottom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noFill/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</p:grpSp>
      <p:sp>
        <p:nvSpPr>
          <p:cNvPr id="81" name="Rectangle 45"/>
          <p:cNvSpPr/>
          <p:nvPr/>
        </p:nvSpPr>
        <p:spPr>
          <a:xfrm>
            <a:off x="4561200" y="-21600"/>
            <a:ext cx="3677760" cy="6270480"/>
          </a:xfrm>
          <a:prstGeom prst="rect">
            <a:avLst/>
          </a:prstGeom>
          <a:solidFill>
            <a:srgbClr val="f5f5f5"/>
          </a:solidFill>
          <a:ln>
            <a:solidFill>
              <a:srgbClr val="74a51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entury Gothic"/>
              <a:ea typeface="DejaVu Sans"/>
            </a:endParaRPr>
          </a:p>
        </p:txBody>
      </p:sp>
      <p:sp>
        <p:nvSpPr>
          <p:cNvPr id="82" name="Rectangle 46"/>
          <p:cNvSpPr/>
          <p:nvPr/>
        </p:nvSpPr>
        <p:spPr>
          <a:xfrm>
            <a:off x="4649040" y="-21600"/>
            <a:ext cx="3503880" cy="23115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entury Gothic"/>
              <a:ea typeface="DejaVu Sans"/>
            </a:endParaRPr>
          </a:p>
        </p:txBody>
      </p:sp>
      <p:sp>
        <p:nvSpPr>
          <p:cNvPr id="83" name="Rectangle 49"/>
          <p:cNvSpPr/>
          <p:nvPr/>
        </p:nvSpPr>
        <p:spPr>
          <a:xfrm>
            <a:off x="4650840" y="6088320"/>
            <a:ext cx="3503880" cy="802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36720" bIns="3672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entury Gothic"/>
              <a:ea typeface="DejaVu Sans"/>
            </a:endParaRPr>
          </a:p>
        </p:txBody>
      </p:sp>
      <p:sp>
        <p:nvSpPr>
          <p:cNvPr id="84" name="Rectangle 88"/>
          <p:cNvSpPr/>
          <p:nvPr/>
        </p:nvSpPr>
        <p:spPr>
          <a:xfrm>
            <a:off x="4650840" y="6088320"/>
            <a:ext cx="3503880" cy="802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36720" bIns="3672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entury Gothic"/>
              <a:ea typeface="DejaVu Sans"/>
            </a:endParaRPr>
          </a:p>
        </p:txBody>
      </p:sp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Clique para editar o formato do texto do título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8333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Clique para editar o formato de texto dos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2.º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3.º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4.º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5.º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6.º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7.º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8333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Clique para editar o formato de texto dos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2.º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3.º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4.º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5.º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6.º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7.º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88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666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Clique para editar o formato de texto dos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2.º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3.º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4.º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5.º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6.º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7.º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PlaceHolder 5"/>
          <p:cNvSpPr>
            <a:spLocks noGrp="1"/>
          </p:cNvSpPr>
          <p:nvPr>
            <p:ph type="ftr" idx="1"/>
          </p:nvPr>
        </p:nvSpPr>
        <p:spPr>
          <a:xfrm>
            <a:off x="5303520" y="5720040"/>
            <a:ext cx="2830320" cy="363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pt-B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1400" spc="-1" strike="noStrike">
                <a:solidFill>
                  <a:srgbClr val="000000"/>
                </a:solidFill>
                <a:latin typeface="Times New Roman"/>
              </a:rPr>
              <a:t>&lt;rodapé&gt;</a:t>
            </a:r>
            <a:endParaRPr b="0" lang="pt-B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0" name="PlaceHolder 6"/>
          <p:cNvSpPr>
            <a:spLocks noGrp="1"/>
          </p:cNvSpPr>
          <p:nvPr>
            <p:ph type="sldNum" idx="2"/>
          </p:nvPr>
        </p:nvSpPr>
        <p:spPr>
          <a:xfrm>
            <a:off x="4649040" y="5720040"/>
            <a:ext cx="642240" cy="363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pt-BR" sz="1200" spc="-1" strike="noStrike">
                <a:solidFill>
                  <a:schemeClr val="accent1"/>
                </a:solidFill>
                <a:latin typeface="Century Gothic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C949BE64-9D49-4323-AA17-C26ED10C7C93}" type="slidenum">
              <a:rPr b="0" lang="pt-BR" sz="1200" spc="-1" strike="noStrike">
                <a:solidFill>
                  <a:schemeClr val="accent1"/>
                </a:solidFill>
                <a:latin typeface="Century Gothic"/>
              </a:rPr>
              <a:t>&lt;número&gt;</a:t>
            </a:fld>
            <a:endParaRPr b="0" lang="pt-BR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1" name="PlaceHolder 7"/>
          <p:cNvSpPr>
            <a:spLocks noGrp="1"/>
          </p:cNvSpPr>
          <p:nvPr>
            <p:ph type="dt" idx="3"/>
          </p:nvPr>
        </p:nvSpPr>
        <p:spPr>
          <a:xfrm>
            <a:off x="4738680" y="1516680"/>
            <a:ext cx="2132280" cy="749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b">
            <a:noAutofit/>
          </a:bodyPr>
          <a:lstStyle>
            <a:lvl1pPr indent="0">
              <a:buNone/>
              <a:defRPr b="0" lang="pt-B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pt-BR" sz="1400" spc="-1" strike="noStrike">
                <a:solidFill>
                  <a:srgbClr val="000000"/>
                </a:solidFill>
                <a:latin typeface="Times New Roman"/>
              </a:rPr>
              <a:t>&lt;data/hora&gt;</a:t>
            </a:r>
            <a:endParaRPr b="0" lang="pt-B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c2f25f"/>
            </a:gs>
            <a:gs pos="100000">
              <a:srgbClr val="92bd3f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0" name="Group 41"/>
          <p:cNvGrpSpPr/>
          <p:nvPr/>
        </p:nvGrpSpPr>
        <p:grpSpPr>
          <a:xfrm>
            <a:off x="-566280" y="0"/>
            <a:ext cx="10455840" cy="7114680"/>
            <a:chOff x="-566280" y="0"/>
            <a:chExt cx="10455840" cy="7114680"/>
          </a:xfrm>
        </p:grpSpPr>
        <p:grpSp>
          <p:nvGrpSpPr>
            <p:cNvPr id="841" name="Group 44"/>
            <p:cNvGrpSpPr/>
            <p:nvPr/>
          </p:nvGrpSpPr>
          <p:grpSpPr>
            <a:xfrm>
              <a:off x="77760" y="0"/>
              <a:ext cx="9144000" cy="6858000"/>
              <a:chOff x="77760" y="0"/>
              <a:chExt cx="9144000" cy="6858000"/>
            </a:xfrm>
          </p:grpSpPr>
          <p:grpSp>
            <p:nvGrpSpPr>
              <p:cNvPr id="842" name="Group 4"/>
              <p:cNvGrpSpPr/>
              <p:nvPr/>
            </p:nvGrpSpPr>
            <p:grpSpPr>
              <a:xfrm>
                <a:off x="77760" y="0"/>
                <a:ext cx="2513160" cy="6856560"/>
                <a:chOff x="77760" y="0"/>
                <a:chExt cx="2513160" cy="6856560"/>
              </a:xfrm>
            </p:grpSpPr>
            <p:sp>
              <p:nvSpPr>
                <p:cNvPr id="843" name="Rectangle 112"/>
                <p:cNvSpPr/>
                <p:nvPr/>
              </p:nvSpPr>
              <p:spPr>
                <a:xfrm>
                  <a:off x="992160" y="0"/>
                  <a:ext cx="1598760" cy="685656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chemeClr val="lt1"/>
                    </a:solidFill>
                    <a:latin typeface="Century Gothic"/>
                    <a:ea typeface="DejaVu Sans"/>
                  </a:endParaRPr>
                </a:p>
              </p:txBody>
            </p:sp>
            <p:sp>
              <p:nvSpPr>
                <p:cNvPr id="844" name="Rectangle 2"/>
                <p:cNvSpPr/>
                <p:nvPr/>
              </p:nvSpPr>
              <p:spPr>
                <a:xfrm>
                  <a:off x="77760" y="0"/>
                  <a:ext cx="455760" cy="685656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chemeClr val="lt1"/>
                    </a:solidFill>
                    <a:latin typeface="Century Gothic"/>
                    <a:ea typeface="DejaVu Sans"/>
                  </a:endParaRPr>
                </a:p>
              </p:txBody>
            </p:sp>
            <p:sp>
              <p:nvSpPr>
                <p:cNvPr id="845" name="Rectangle 3"/>
                <p:cNvSpPr/>
                <p:nvPr/>
              </p:nvSpPr>
              <p:spPr>
                <a:xfrm>
                  <a:off x="306360" y="0"/>
                  <a:ext cx="760680" cy="685656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chemeClr val="lt1"/>
                    </a:solidFill>
                    <a:latin typeface="Century Gothic"/>
                    <a:ea typeface="DejaVu Sans"/>
                  </a:endParaRPr>
                </a:p>
              </p:txBody>
            </p:sp>
          </p:grpSp>
          <p:grpSp>
            <p:nvGrpSpPr>
              <p:cNvPr id="846" name="Group 5"/>
              <p:cNvGrpSpPr/>
              <p:nvPr/>
            </p:nvGrpSpPr>
            <p:grpSpPr>
              <a:xfrm>
                <a:off x="500400" y="0"/>
                <a:ext cx="2513160" cy="6856560"/>
                <a:chOff x="500400" y="0"/>
                <a:chExt cx="2513160" cy="6856560"/>
              </a:xfrm>
            </p:grpSpPr>
            <p:sp>
              <p:nvSpPr>
                <p:cNvPr id="847" name="Rectangle 109"/>
                <p:cNvSpPr/>
                <p:nvPr/>
              </p:nvSpPr>
              <p:spPr>
                <a:xfrm>
                  <a:off x="1414800" y="0"/>
                  <a:ext cx="1598760" cy="685656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chemeClr val="lt1"/>
                    </a:solidFill>
                    <a:latin typeface="Century Gothic"/>
                    <a:ea typeface="DejaVu Sans"/>
                  </a:endParaRPr>
                </a:p>
              </p:txBody>
            </p:sp>
            <p:sp>
              <p:nvSpPr>
                <p:cNvPr id="848" name="Rectangle 110"/>
                <p:cNvSpPr/>
                <p:nvPr/>
              </p:nvSpPr>
              <p:spPr>
                <a:xfrm>
                  <a:off x="500400" y="0"/>
                  <a:ext cx="455760" cy="685656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chemeClr val="lt1"/>
                    </a:solidFill>
                    <a:latin typeface="Century Gothic"/>
                    <a:ea typeface="DejaVu Sans"/>
                  </a:endParaRPr>
                </a:p>
              </p:txBody>
            </p:sp>
            <p:sp>
              <p:nvSpPr>
                <p:cNvPr id="849" name="Rectangle 111"/>
                <p:cNvSpPr/>
                <p:nvPr/>
              </p:nvSpPr>
              <p:spPr>
                <a:xfrm>
                  <a:off x="729000" y="0"/>
                  <a:ext cx="760680" cy="685656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chemeClr val="lt1"/>
                    </a:solidFill>
                    <a:latin typeface="Century Gothic"/>
                    <a:ea typeface="DejaVu Sans"/>
                  </a:endParaRPr>
                </a:p>
              </p:txBody>
            </p:sp>
          </p:grpSp>
          <p:grpSp>
            <p:nvGrpSpPr>
              <p:cNvPr id="850" name="Group 9"/>
              <p:cNvGrpSpPr/>
              <p:nvPr/>
            </p:nvGrpSpPr>
            <p:grpSpPr>
              <a:xfrm>
                <a:off x="6708600" y="1440"/>
                <a:ext cx="2513160" cy="6856560"/>
                <a:chOff x="6708600" y="1440"/>
                <a:chExt cx="2513160" cy="6856560"/>
              </a:xfrm>
            </p:grpSpPr>
            <p:sp>
              <p:nvSpPr>
                <p:cNvPr id="851" name="Rectangle 106"/>
                <p:cNvSpPr/>
                <p:nvPr/>
              </p:nvSpPr>
              <p:spPr>
                <a:xfrm rot="10800000">
                  <a:off x="6708600" y="1440"/>
                  <a:ext cx="1598760" cy="685656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chemeClr val="lt1"/>
                    </a:solidFill>
                    <a:latin typeface="Century Gothic"/>
                    <a:ea typeface="DejaVu Sans"/>
                  </a:endParaRPr>
                </a:p>
              </p:txBody>
            </p:sp>
            <p:sp>
              <p:nvSpPr>
                <p:cNvPr id="852" name="Rectangle 107"/>
                <p:cNvSpPr/>
                <p:nvPr/>
              </p:nvSpPr>
              <p:spPr>
                <a:xfrm rot="10800000">
                  <a:off x="8766000" y="1440"/>
                  <a:ext cx="455760" cy="685656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chemeClr val="lt1"/>
                    </a:solidFill>
                    <a:latin typeface="Century Gothic"/>
                    <a:ea typeface="DejaVu Sans"/>
                  </a:endParaRPr>
                </a:p>
              </p:txBody>
            </p:sp>
            <p:sp>
              <p:nvSpPr>
                <p:cNvPr id="853" name="Rectangle 108"/>
                <p:cNvSpPr/>
                <p:nvPr/>
              </p:nvSpPr>
              <p:spPr>
                <a:xfrm rot="10800000">
                  <a:off x="8232480" y="1440"/>
                  <a:ext cx="760680" cy="685656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chemeClr val="lt1"/>
                    </a:solidFill>
                    <a:latin typeface="Century Gothic"/>
                    <a:ea typeface="DejaVu Sans"/>
                  </a:endParaRPr>
                </a:p>
              </p:txBody>
            </p:sp>
          </p:grpSp>
          <p:sp>
            <p:nvSpPr>
              <p:cNvPr id="854" name="Rectangle 103"/>
              <p:cNvSpPr/>
              <p:nvPr/>
            </p:nvSpPr>
            <p:spPr>
              <a:xfrm>
                <a:off x="3887640" y="0"/>
                <a:ext cx="2818080" cy="685656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>
                  <a:lnSpc>
                    <a:spcPct val="100000"/>
                  </a:lnSpc>
                </a:pPr>
                <a:endParaRPr b="0" lang="en-US" sz="1800" spc="-1" strike="noStrike">
                  <a:solidFill>
                    <a:schemeClr val="lt1"/>
                  </a:solidFill>
                  <a:latin typeface="Century Gothic"/>
                  <a:ea typeface="DejaVu Sans"/>
                </a:endParaRPr>
              </a:p>
            </p:txBody>
          </p:sp>
          <p:sp>
            <p:nvSpPr>
              <p:cNvPr id="855" name="Rectangle 104"/>
              <p:cNvSpPr/>
              <p:nvPr/>
            </p:nvSpPr>
            <p:spPr>
              <a:xfrm>
                <a:off x="2973240" y="0"/>
                <a:ext cx="455760" cy="685656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>
                  <a:lnSpc>
                    <a:spcPct val="100000"/>
                  </a:lnSpc>
                </a:pPr>
                <a:endParaRPr b="0" lang="en-US" sz="1800" spc="-1" strike="noStrike">
                  <a:solidFill>
                    <a:schemeClr val="lt1"/>
                  </a:solidFill>
                  <a:latin typeface="Century Gothic"/>
                  <a:ea typeface="DejaVu Sans"/>
                </a:endParaRPr>
              </a:p>
            </p:txBody>
          </p:sp>
          <p:sp>
            <p:nvSpPr>
              <p:cNvPr id="856" name="Rectangle 105"/>
              <p:cNvSpPr/>
              <p:nvPr/>
            </p:nvSpPr>
            <p:spPr>
              <a:xfrm>
                <a:off x="3201840" y="0"/>
                <a:ext cx="760680" cy="685656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>
                  <a:lnSpc>
                    <a:spcPct val="100000"/>
                  </a:lnSpc>
                </a:pPr>
                <a:endParaRPr b="0" lang="en-US" sz="1800" spc="-1" strike="noStrike">
                  <a:solidFill>
                    <a:schemeClr val="lt1"/>
                  </a:solidFill>
                  <a:latin typeface="Century Gothic"/>
                  <a:ea typeface="DejaVu Sans"/>
                </a:endParaRPr>
              </a:p>
            </p:txBody>
          </p:sp>
        </p:grpSp>
        <p:sp>
          <p:nvSpPr>
            <p:cNvPr id="857" name="Freeform 43"/>
            <p:cNvSpPr/>
            <p:nvPr/>
          </p:nvSpPr>
          <p:spPr>
            <a:xfrm>
              <a:off x="65880" y="5034960"/>
              <a:ext cx="9142560" cy="1174320"/>
            </a:xfrm>
            <a:custGeom>
              <a:avLst/>
              <a:gdLst>
                <a:gd name="textAreaLeft" fmla="*/ 0 w 9142560"/>
                <a:gd name="textAreaRight" fmla="*/ 9144000 w 9142560"/>
                <a:gd name="textAreaTop" fmla="*/ 0 h 1174320"/>
                <a:gd name="textAreaBottom" fmla="*/ 1175760 h 1174320"/>
              </a:gdLst>
              <a:ahLst/>
              <a:rect l="textAreaLeft" t="textAreaTop" r="textAreaRight" b="textAreaBottom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noFill/>
            <a:ln>
              <a:solidFill>
                <a:srgbClr val="ffffff">
                  <a:alpha val="20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rgbClr val="000000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858" name="Freeform 44"/>
            <p:cNvSpPr/>
            <p:nvPr/>
          </p:nvSpPr>
          <p:spPr>
            <a:xfrm>
              <a:off x="65880" y="3467520"/>
              <a:ext cx="9142560" cy="889200"/>
            </a:xfrm>
            <a:custGeom>
              <a:avLst/>
              <a:gdLst>
                <a:gd name="textAreaLeft" fmla="*/ 0 w 9142560"/>
                <a:gd name="textAreaRight" fmla="*/ 9144000 w 9142560"/>
                <a:gd name="textAreaTop" fmla="*/ 0 h 889200"/>
                <a:gd name="textAreaBottom" fmla="*/ 890640 h 889200"/>
              </a:gdLst>
              <a:ahLst/>
              <a:rect l="textAreaLeft" t="textAreaTop" r="textAreaRight" b="textAreaBottom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noFill/>
            <a:ln>
              <a:solidFill>
                <a:srgbClr val="ffffff">
                  <a:alpha val="20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rgbClr val="000000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859" name="Freeform 45"/>
            <p:cNvSpPr/>
            <p:nvPr/>
          </p:nvSpPr>
          <p:spPr>
            <a:xfrm>
              <a:off x="54000" y="5640840"/>
              <a:ext cx="3003120" cy="1209960"/>
            </a:xfrm>
            <a:custGeom>
              <a:avLst/>
              <a:gdLst>
                <a:gd name="textAreaLeft" fmla="*/ 0 w 3003120"/>
                <a:gd name="textAreaRight" fmla="*/ 3004560 w 3003120"/>
                <a:gd name="textAreaTop" fmla="*/ 0 h 1209960"/>
                <a:gd name="textAreaBottom" fmla="*/ 1211400 h 1209960"/>
              </a:gdLst>
              <a:ahLst/>
              <a:rect l="textAreaLeft" t="textAreaTop" r="textAreaRight" b="textAreaBottom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noFill/>
            <a:ln>
              <a:solidFill>
                <a:srgbClr val="ffffff">
                  <a:alpha val="20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rgbClr val="000000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860" name="Freeform 46"/>
            <p:cNvSpPr/>
            <p:nvPr/>
          </p:nvSpPr>
          <p:spPr>
            <a:xfrm>
              <a:off x="65880" y="5284440"/>
              <a:ext cx="9142560" cy="1477080"/>
            </a:xfrm>
            <a:custGeom>
              <a:avLst/>
              <a:gdLst>
                <a:gd name="textAreaLeft" fmla="*/ 0 w 9142560"/>
                <a:gd name="textAreaRight" fmla="*/ 9144000 w 9142560"/>
                <a:gd name="textAreaTop" fmla="*/ 0 h 1477080"/>
                <a:gd name="textAreaBottom" fmla="*/ 1478520 h 1477080"/>
              </a:gdLst>
              <a:ahLst/>
              <a:rect l="textAreaLeft" t="textAreaTop" r="textAreaRight" b="textAreaBottom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noFill/>
            <a:ln>
              <a:solidFill>
                <a:srgbClr val="ffffff">
                  <a:alpha val="20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rgbClr val="000000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861" name="Freeform 48"/>
            <p:cNvSpPr/>
            <p:nvPr/>
          </p:nvSpPr>
          <p:spPr>
            <a:xfrm>
              <a:off x="2215080" y="5132160"/>
              <a:ext cx="6981120" cy="1718640"/>
            </a:xfrm>
            <a:custGeom>
              <a:avLst/>
              <a:gdLst>
                <a:gd name="textAreaLeft" fmla="*/ 0 w 6981120"/>
                <a:gd name="textAreaRight" fmla="*/ 6982560 w 6981120"/>
                <a:gd name="textAreaTop" fmla="*/ 0 h 1718640"/>
                <a:gd name="textAreaBottom" fmla="*/ 1720080 h 1718640"/>
              </a:gdLst>
              <a:ahLst/>
              <a:rect l="textAreaLeft" t="textAreaTop" r="textAreaRight" b="textAreaBottom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noFill/>
            <a:ln>
              <a:solidFill>
                <a:srgbClr val="ffffff">
                  <a:alpha val="20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rgbClr val="000000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862" name="Hexagon 49"/>
            <p:cNvSpPr/>
            <p:nvPr/>
          </p:nvSpPr>
          <p:spPr>
            <a:xfrm rot="1800000">
              <a:off x="3073320" y="285840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863" name="Hexagon 50"/>
            <p:cNvSpPr/>
            <p:nvPr/>
          </p:nvSpPr>
          <p:spPr>
            <a:xfrm rot="1800000">
              <a:off x="3797280" y="412524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noFill/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864" name="Hexagon 51"/>
            <p:cNvSpPr/>
            <p:nvPr/>
          </p:nvSpPr>
          <p:spPr>
            <a:xfrm rot="1800000">
              <a:off x="3807000" y="159156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>
              <a:solidFill>
                <a:srgbClr val="ffffff">
                  <a:alpha val="8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865" name="Hexagon 52"/>
            <p:cNvSpPr/>
            <p:nvPr/>
          </p:nvSpPr>
          <p:spPr>
            <a:xfrm rot="1800000">
              <a:off x="3054240" y="32472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>
              <a:solidFill>
                <a:srgbClr val="ffffff">
                  <a:alpha val="8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866" name="Hexagon 53"/>
            <p:cNvSpPr/>
            <p:nvPr/>
          </p:nvSpPr>
          <p:spPr>
            <a:xfrm rot="1800000">
              <a:off x="4540320" y="538236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867" name="Freeform 54"/>
            <p:cNvSpPr/>
            <p:nvPr/>
          </p:nvSpPr>
          <p:spPr>
            <a:xfrm rot="1800000">
              <a:off x="-303840" y="4200480"/>
              <a:ext cx="1260000" cy="1386720"/>
            </a:xfrm>
            <a:custGeom>
              <a:avLst/>
              <a:gdLst>
                <a:gd name="textAreaLeft" fmla="*/ 0 w 1260000"/>
                <a:gd name="textAreaRight" fmla="*/ 1261440 w 1260000"/>
                <a:gd name="textAreaTop" fmla="*/ 0 h 1386720"/>
                <a:gd name="textAreaBottom" fmla="*/ 1388160 h 1386720"/>
              </a:gdLst>
              <a:ahLst/>
              <a:rect l="textAreaLeft" t="textAreaTop" r="textAreaRight" b="textAreaBottom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868" name="Hexagon 55"/>
            <p:cNvSpPr/>
            <p:nvPr/>
          </p:nvSpPr>
          <p:spPr>
            <a:xfrm rot="1800000">
              <a:off x="101520" y="540144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noFill/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869" name="Hexagon 56"/>
            <p:cNvSpPr/>
            <p:nvPr/>
          </p:nvSpPr>
          <p:spPr>
            <a:xfrm rot="1800000">
              <a:off x="130320" y="284868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>
              <a:solidFill>
                <a:srgbClr val="ffffff">
                  <a:alpha val="8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870" name="Hexagon 57"/>
            <p:cNvSpPr/>
            <p:nvPr/>
          </p:nvSpPr>
          <p:spPr>
            <a:xfrm rot="1800000">
              <a:off x="853920" y="412524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noFill/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871" name="Hexagon 58"/>
            <p:cNvSpPr/>
            <p:nvPr/>
          </p:nvSpPr>
          <p:spPr>
            <a:xfrm rot="1800000">
              <a:off x="1587600" y="541080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noFill/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872" name="Hexagon 59"/>
            <p:cNvSpPr/>
            <p:nvPr/>
          </p:nvSpPr>
          <p:spPr>
            <a:xfrm rot="1800000">
              <a:off x="1606680" y="285840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>
              <a:solidFill>
                <a:srgbClr val="ffffff">
                  <a:alpha val="8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873" name="Hexagon 94"/>
            <p:cNvSpPr/>
            <p:nvPr/>
          </p:nvSpPr>
          <p:spPr>
            <a:xfrm rot="1800000">
              <a:off x="873000" y="156276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noFill/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874" name="Hexagon 95"/>
            <p:cNvSpPr/>
            <p:nvPr/>
          </p:nvSpPr>
          <p:spPr>
            <a:xfrm rot="1800000">
              <a:off x="6883560" y="414396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875" name="Hexagon 96"/>
            <p:cNvSpPr/>
            <p:nvPr/>
          </p:nvSpPr>
          <p:spPr>
            <a:xfrm rot="1800000">
              <a:off x="7626240" y="542052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noFill/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876" name="Hexagon 97"/>
            <p:cNvSpPr/>
            <p:nvPr/>
          </p:nvSpPr>
          <p:spPr>
            <a:xfrm rot="1800000">
              <a:off x="7626240" y="286776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>
              <a:solidFill>
                <a:srgbClr val="ffffff">
                  <a:alpha val="8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877" name="Freeform 98"/>
            <p:cNvSpPr/>
            <p:nvPr/>
          </p:nvSpPr>
          <p:spPr>
            <a:xfrm rot="1800000">
              <a:off x="8383680" y="4054320"/>
              <a:ext cx="1242000" cy="1386720"/>
            </a:xfrm>
            <a:custGeom>
              <a:avLst/>
              <a:gdLst>
                <a:gd name="textAreaLeft" fmla="*/ 0 w 1242000"/>
                <a:gd name="textAreaRight" fmla="*/ 1243440 w 1242000"/>
                <a:gd name="textAreaTop" fmla="*/ 0 h 1386720"/>
                <a:gd name="textAreaBottom" fmla="*/ 1388160 h 1386720"/>
              </a:gdLst>
              <a:ahLst/>
              <a:rect l="textAreaLeft" t="textAreaTop" r="textAreaRight" b="textAreaBottom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878" name="Freeform 99"/>
            <p:cNvSpPr/>
            <p:nvPr/>
          </p:nvSpPr>
          <p:spPr>
            <a:xfrm rot="1800000">
              <a:off x="8384040" y="1510200"/>
              <a:ext cx="1240560" cy="1387440"/>
            </a:xfrm>
            <a:custGeom>
              <a:avLst/>
              <a:gdLst>
                <a:gd name="textAreaLeft" fmla="*/ 0 w 1240560"/>
                <a:gd name="textAreaRight" fmla="*/ 1242000 w 1240560"/>
                <a:gd name="textAreaTop" fmla="*/ 0 h 1387440"/>
                <a:gd name="textAreaBottom" fmla="*/ 1388880 h 1387440"/>
              </a:gdLst>
              <a:ahLst/>
              <a:rect l="textAreaLeft" t="textAreaTop" r="textAreaRight" b="textAreaBottom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noFill/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</p:grpSp>
      <p:sp>
        <p:nvSpPr>
          <p:cNvPr id="879" name="Rectangle 65" hidden="1"/>
          <p:cNvSpPr/>
          <p:nvPr/>
        </p:nvSpPr>
        <p:spPr>
          <a:xfrm>
            <a:off x="457200" y="333360"/>
            <a:ext cx="8228160" cy="6184080"/>
          </a:xfrm>
          <a:prstGeom prst="rect">
            <a:avLst/>
          </a:prstGeom>
          <a:solidFill>
            <a:schemeClr val="bg1"/>
          </a:solidFill>
          <a:ln w="6350">
            <a:solidFill>
              <a:srgbClr val="0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entury Gothic"/>
              <a:ea typeface="DejaVu Sans"/>
            </a:endParaRPr>
          </a:p>
        </p:txBody>
      </p:sp>
      <p:sp>
        <p:nvSpPr>
          <p:cNvPr id="880" name="Rectangle 69" hidden="1"/>
          <p:cNvSpPr/>
          <p:nvPr/>
        </p:nvSpPr>
        <p:spPr>
          <a:xfrm>
            <a:off x="4561200" y="-21600"/>
            <a:ext cx="3677760" cy="697680"/>
          </a:xfrm>
          <a:prstGeom prst="rect">
            <a:avLst/>
          </a:prstGeom>
          <a:solidFill>
            <a:srgbClr val="f5f5f5"/>
          </a:solidFill>
          <a:ln>
            <a:solidFill>
              <a:srgbClr val="74a51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entury Gothic"/>
              <a:ea typeface="DejaVu Sans"/>
            </a:endParaRPr>
          </a:p>
        </p:txBody>
      </p:sp>
      <p:sp>
        <p:nvSpPr>
          <p:cNvPr id="881" name="Rectangle 70" hidden="1"/>
          <p:cNvSpPr/>
          <p:nvPr/>
        </p:nvSpPr>
        <p:spPr>
          <a:xfrm>
            <a:off x="4649040" y="-21600"/>
            <a:ext cx="3503880" cy="622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entury Gothic"/>
              <a:ea typeface="DejaVu Sans"/>
            </a:endParaRPr>
          </a:p>
        </p:txBody>
      </p:sp>
      <p:grpSp>
        <p:nvGrpSpPr>
          <p:cNvPr id="882" name="Group 42"/>
          <p:cNvGrpSpPr/>
          <p:nvPr/>
        </p:nvGrpSpPr>
        <p:grpSpPr>
          <a:xfrm>
            <a:off x="-643680" y="0"/>
            <a:ext cx="10455480" cy="7114680"/>
            <a:chOff x="-643680" y="0"/>
            <a:chExt cx="10455480" cy="7114680"/>
          </a:xfrm>
        </p:grpSpPr>
        <p:grpSp>
          <p:nvGrpSpPr>
            <p:cNvPr id="88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884" name="Group 4"/>
              <p:cNvGrpSpPr/>
              <p:nvPr/>
            </p:nvGrpSpPr>
            <p:grpSpPr>
              <a:xfrm>
                <a:off x="0" y="0"/>
                <a:ext cx="2513160" cy="6856560"/>
                <a:chOff x="0" y="0"/>
                <a:chExt cx="2513160" cy="6856560"/>
              </a:xfrm>
            </p:grpSpPr>
            <p:sp>
              <p:nvSpPr>
                <p:cNvPr id="885" name="Rectangle 114"/>
                <p:cNvSpPr/>
                <p:nvPr/>
              </p:nvSpPr>
              <p:spPr>
                <a:xfrm>
                  <a:off x="914400" y="0"/>
                  <a:ext cx="1598760" cy="685656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chemeClr val="lt1"/>
                    </a:solidFill>
                    <a:latin typeface="Century Gothic"/>
                    <a:ea typeface="DejaVu Sans"/>
                  </a:endParaRPr>
                </a:p>
              </p:txBody>
            </p:sp>
            <p:sp>
              <p:nvSpPr>
                <p:cNvPr id="886" name="Rectangle 2"/>
                <p:cNvSpPr/>
                <p:nvPr/>
              </p:nvSpPr>
              <p:spPr>
                <a:xfrm>
                  <a:off x="0" y="0"/>
                  <a:ext cx="455760" cy="685656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chemeClr val="lt1"/>
                    </a:solidFill>
                    <a:latin typeface="Century Gothic"/>
                    <a:ea typeface="DejaVu Sans"/>
                  </a:endParaRPr>
                </a:p>
              </p:txBody>
            </p:sp>
            <p:sp>
              <p:nvSpPr>
                <p:cNvPr id="887" name="Rectangle 3"/>
                <p:cNvSpPr/>
                <p:nvPr/>
              </p:nvSpPr>
              <p:spPr>
                <a:xfrm>
                  <a:off x="228600" y="0"/>
                  <a:ext cx="760680" cy="685656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chemeClr val="lt1"/>
                    </a:solidFill>
                    <a:latin typeface="Century Gothic"/>
                    <a:ea typeface="DejaVu Sans"/>
                  </a:endParaRPr>
                </a:p>
              </p:txBody>
            </p:sp>
          </p:grpSp>
          <p:grpSp>
            <p:nvGrpSpPr>
              <p:cNvPr id="888" name="Group 5"/>
              <p:cNvGrpSpPr/>
              <p:nvPr/>
            </p:nvGrpSpPr>
            <p:grpSpPr>
              <a:xfrm>
                <a:off x="423000" y="0"/>
                <a:ext cx="2513160" cy="6856560"/>
                <a:chOff x="423000" y="0"/>
                <a:chExt cx="2513160" cy="6856560"/>
              </a:xfrm>
            </p:grpSpPr>
            <p:sp>
              <p:nvSpPr>
                <p:cNvPr id="889" name="Rectangle 84"/>
                <p:cNvSpPr/>
                <p:nvPr/>
              </p:nvSpPr>
              <p:spPr>
                <a:xfrm>
                  <a:off x="1337400" y="0"/>
                  <a:ext cx="1598760" cy="685656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chemeClr val="lt1"/>
                    </a:solidFill>
                    <a:latin typeface="Century Gothic"/>
                    <a:ea typeface="DejaVu Sans"/>
                  </a:endParaRPr>
                </a:p>
              </p:txBody>
            </p:sp>
            <p:sp>
              <p:nvSpPr>
                <p:cNvPr id="890" name="Rectangle 85"/>
                <p:cNvSpPr/>
                <p:nvPr/>
              </p:nvSpPr>
              <p:spPr>
                <a:xfrm>
                  <a:off x="423000" y="0"/>
                  <a:ext cx="455760" cy="685656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chemeClr val="lt1"/>
                    </a:solidFill>
                    <a:latin typeface="Century Gothic"/>
                    <a:ea typeface="DejaVu Sans"/>
                  </a:endParaRPr>
                </a:p>
              </p:txBody>
            </p:sp>
            <p:sp>
              <p:nvSpPr>
                <p:cNvPr id="891" name="Rectangle 113"/>
                <p:cNvSpPr/>
                <p:nvPr/>
              </p:nvSpPr>
              <p:spPr>
                <a:xfrm>
                  <a:off x="651600" y="0"/>
                  <a:ext cx="760680" cy="685656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chemeClr val="lt1"/>
                    </a:solidFill>
                    <a:latin typeface="Century Gothic"/>
                    <a:ea typeface="DejaVu Sans"/>
                  </a:endParaRPr>
                </a:p>
              </p:txBody>
            </p:sp>
          </p:grpSp>
          <p:grpSp>
            <p:nvGrpSpPr>
              <p:cNvPr id="892" name="Group 9"/>
              <p:cNvGrpSpPr/>
              <p:nvPr/>
            </p:nvGrpSpPr>
            <p:grpSpPr>
              <a:xfrm>
                <a:off x="6630840" y="1440"/>
                <a:ext cx="2513160" cy="6856560"/>
                <a:chOff x="6630840" y="1440"/>
                <a:chExt cx="2513160" cy="6856560"/>
              </a:xfrm>
            </p:grpSpPr>
            <p:sp>
              <p:nvSpPr>
                <p:cNvPr id="893" name="Rectangle 77"/>
                <p:cNvSpPr/>
                <p:nvPr/>
              </p:nvSpPr>
              <p:spPr>
                <a:xfrm rot="10800000">
                  <a:off x="6630840" y="1440"/>
                  <a:ext cx="1598760" cy="685656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chemeClr val="lt1"/>
                    </a:solidFill>
                    <a:latin typeface="Century Gothic"/>
                    <a:ea typeface="DejaVu Sans"/>
                  </a:endParaRPr>
                </a:p>
              </p:txBody>
            </p:sp>
            <p:sp>
              <p:nvSpPr>
                <p:cNvPr id="894" name="Rectangle 78"/>
                <p:cNvSpPr/>
                <p:nvPr/>
              </p:nvSpPr>
              <p:spPr>
                <a:xfrm rot="10800000">
                  <a:off x="8688240" y="1440"/>
                  <a:ext cx="455760" cy="685656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chemeClr val="lt1"/>
                    </a:solidFill>
                    <a:latin typeface="Century Gothic"/>
                    <a:ea typeface="DejaVu Sans"/>
                  </a:endParaRPr>
                </a:p>
              </p:txBody>
            </p:sp>
            <p:sp>
              <p:nvSpPr>
                <p:cNvPr id="895" name="Rectangle 80"/>
                <p:cNvSpPr/>
                <p:nvPr/>
              </p:nvSpPr>
              <p:spPr>
                <a:xfrm rot="10800000">
                  <a:off x="8154720" y="1440"/>
                  <a:ext cx="760680" cy="685656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chemeClr val="lt1"/>
                    </a:solidFill>
                    <a:latin typeface="Century Gothic"/>
                    <a:ea typeface="DejaVu Sans"/>
                  </a:endParaRPr>
                </a:p>
              </p:txBody>
            </p:sp>
          </p:grpSp>
          <p:sp>
            <p:nvSpPr>
              <p:cNvPr id="896" name="Rectangle 74"/>
              <p:cNvSpPr/>
              <p:nvPr/>
            </p:nvSpPr>
            <p:spPr>
              <a:xfrm>
                <a:off x="3809880" y="0"/>
                <a:ext cx="2818080" cy="685656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>
                  <a:lnSpc>
                    <a:spcPct val="100000"/>
                  </a:lnSpc>
                </a:pPr>
                <a:endParaRPr b="0" lang="en-US" sz="1800" spc="-1" strike="noStrike">
                  <a:solidFill>
                    <a:schemeClr val="lt1"/>
                  </a:solidFill>
                  <a:latin typeface="Century Gothic"/>
                  <a:ea typeface="DejaVu Sans"/>
                </a:endParaRPr>
              </a:p>
            </p:txBody>
          </p:sp>
          <p:sp>
            <p:nvSpPr>
              <p:cNvPr id="897" name="Rectangle 75"/>
              <p:cNvSpPr/>
              <p:nvPr/>
            </p:nvSpPr>
            <p:spPr>
              <a:xfrm>
                <a:off x="2895480" y="0"/>
                <a:ext cx="455760" cy="685656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>
                  <a:lnSpc>
                    <a:spcPct val="100000"/>
                  </a:lnSpc>
                </a:pPr>
                <a:endParaRPr b="0" lang="en-US" sz="1800" spc="-1" strike="noStrike">
                  <a:solidFill>
                    <a:schemeClr val="lt1"/>
                  </a:solidFill>
                  <a:latin typeface="Century Gothic"/>
                  <a:ea typeface="DejaVu Sans"/>
                </a:endParaRPr>
              </a:p>
            </p:txBody>
          </p:sp>
          <p:sp>
            <p:nvSpPr>
              <p:cNvPr id="898" name="Rectangle 76"/>
              <p:cNvSpPr/>
              <p:nvPr/>
            </p:nvSpPr>
            <p:spPr>
              <a:xfrm>
                <a:off x="3124080" y="0"/>
                <a:ext cx="760680" cy="685656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>
                  <a:lnSpc>
                    <a:spcPct val="100000"/>
                  </a:lnSpc>
                </a:pPr>
                <a:endParaRPr b="0" lang="en-US" sz="1800" spc="-1" strike="noStrike">
                  <a:solidFill>
                    <a:schemeClr val="lt1"/>
                  </a:solidFill>
                  <a:latin typeface="Century Gothic"/>
                  <a:ea typeface="DejaVu Sans"/>
                </a:endParaRPr>
              </a:p>
            </p:txBody>
          </p:sp>
        </p:grpSp>
        <p:sp>
          <p:nvSpPr>
            <p:cNvPr id="899" name="Freeform 44"/>
            <p:cNvSpPr/>
            <p:nvPr/>
          </p:nvSpPr>
          <p:spPr>
            <a:xfrm>
              <a:off x="-11880" y="5034960"/>
              <a:ext cx="9142560" cy="1174320"/>
            </a:xfrm>
            <a:custGeom>
              <a:avLst/>
              <a:gdLst>
                <a:gd name="textAreaLeft" fmla="*/ 0 w 9142560"/>
                <a:gd name="textAreaRight" fmla="*/ 9144000 w 9142560"/>
                <a:gd name="textAreaTop" fmla="*/ 0 h 1174320"/>
                <a:gd name="textAreaBottom" fmla="*/ 1175760 h 1174320"/>
              </a:gdLst>
              <a:ahLst/>
              <a:rect l="textAreaLeft" t="textAreaTop" r="textAreaRight" b="textAreaBottom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noFill/>
            <a:ln>
              <a:solidFill>
                <a:srgbClr val="ffffff">
                  <a:alpha val="20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rgbClr val="000000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900" name="Freeform 47"/>
            <p:cNvSpPr/>
            <p:nvPr/>
          </p:nvSpPr>
          <p:spPr>
            <a:xfrm>
              <a:off x="-11880" y="3467520"/>
              <a:ext cx="9142560" cy="889200"/>
            </a:xfrm>
            <a:custGeom>
              <a:avLst/>
              <a:gdLst>
                <a:gd name="textAreaLeft" fmla="*/ 0 w 9142560"/>
                <a:gd name="textAreaRight" fmla="*/ 9144000 w 9142560"/>
                <a:gd name="textAreaTop" fmla="*/ 0 h 889200"/>
                <a:gd name="textAreaBottom" fmla="*/ 890640 h 889200"/>
              </a:gdLst>
              <a:ahLst/>
              <a:rect l="textAreaLeft" t="textAreaTop" r="textAreaRight" b="textAreaBottom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noFill/>
            <a:ln>
              <a:solidFill>
                <a:srgbClr val="ffffff">
                  <a:alpha val="20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rgbClr val="000000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901" name="Freeform 48"/>
            <p:cNvSpPr/>
            <p:nvPr/>
          </p:nvSpPr>
          <p:spPr>
            <a:xfrm>
              <a:off x="-23760" y="5640840"/>
              <a:ext cx="3003120" cy="1209960"/>
            </a:xfrm>
            <a:custGeom>
              <a:avLst/>
              <a:gdLst>
                <a:gd name="textAreaLeft" fmla="*/ 0 w 3003120"/>
                <a:gd name="textAreaRight" fmla="*/ 3004560 w 3003120"/>
                <a:gd name="textAreaTop" fmla="*/ 0 h 1209960"/>
                <a:gd name="textAreaBottom" fmla="*/ 1211400 h 1209960"/>
              </a:gdLst>
              <a:ahLst/>
              <a:rect l="textAreaLeft" t="textAreaTop" r="textAreaRight" b="textAreaBottom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noFill/>
            <a:ln>
              <a:solidFill>
                <a:srgbClr val="ffffff">
                  <a:alpha val="20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rgbClr val="000000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902" name="Freeform 50"/>
            <p:cNvSpPr/>
            <p:nvPr/>
          </p:nvSpPr>
          <p:spPr>
            <a:xfrm>
              <a:off x="-11880" y="5284440"/>
              <a:ext cx="9142560" cy="1477080"/>
            </a:xfrm>
            <a:custGeom>
              <a:avLst/>
              <a:gdLst>
                <a:gd name="textAreaLeft" fmla="*/ 0 w 9142560"/>
                <a:gd name="textAreaRight" fmla="*/ 9144000 w 9142560"/>
                <a:gd name="textAreaTop" fmla="*/ 0 h 1477080"/>
                <a:gd name="textAreaBottom" fmla="*/ 1478520 h 1477080"/>
              </a:gdLst>
              <a:ahLst/>
              <a:rect l="textAreaLeft" t="textAreaTop" r="textAreaRight" b="textAreaBottom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noFill/>
            <a:ln>
              <a:solidFill>
                <a:srgbClr val="ffffff">
                  <a:alpha val="20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rgbClr val="000000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903" name="Freeform 51"/>
            <p:cNvSpPr/>
            <p:nvPr/>
          </p:nvSpPr>
          <p:spPr>
            <a:xfrm>
              <a:off x="2137680" y="5132160"/>
              <a:ext cx="6981120" cy="1718640"/>
            </a:xfrm>
            <a:custGeom>
              <a:avLst/>
              <a:gdLst>
                <a:gd name="textAreaLeft" fmla="*/ 0 w 6981120"/>
                <a:gd name="textAreaRight" fmla="*/ 6982560 w 6981120"/>
                <a:gd name="textAreaTop" fmla="*/ 0 h 1718640"/>
                <a:gd name="textAreaBottom" fmla="*/ 1720080 h 1718640"/>
              </a:gdLst>
              <a:ahLst/>
              <a:rect l="textAreaLeft" t="textAreaTop" r="textAreaRight" b="textAreaBottom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noFill/>
            <a:ln>
              <a:solidFill>
                <a:srgbClr val="ffffff">
                  <a:alpha val="20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rgbClr val="000000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904" name="Hexagon 52"/>
            <p:cNvSpPr/>
            <p:nvPr/>
          </p:nvSpPr>
          <p:spPr>
            <a:xfrm rot="1800000">
              <a:off x="2995920" y="285840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905" name="Hexagon 53"/>
            <p:cNvSpPr/>
            <p:nvPr/>
          </p:nvSpPr>
          <p:spPr>
            <a:xfrm rot="1800000">
              <a:off x="3719880" y="412524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noFill/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906" name="Hexagon 54"/>
            <p:cNvSpPr/>
            <p:nvPr/>
          </p:nvSpPr>
          <p:spPr>
            <a:xfrm rot="1800000">
              <a:off x="3729240" y="159156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>
              <a:solidFill>
                <a:srgbClr val="ffffff">
                  <a:alpha val="8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907" name="Hexagon 55"/>
            <p:cNvSpPr/>
            <p:nvPr/>
          </p:nvSpPr>
          <p:spPr>
            <a:xfrm rot="1800000">
              <a:off x="2976840" y="32472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>
              <a:solidFill>
                <a:srgbClr val="ffffff">
                  <a:alpha val="8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908" name="Hexagon 56"/>
            <p:cNvSpPr/>
            <p:nvPr/>
          </p:nvSpPr>
          <p:spPr>
            <a:xfrm rot="1800000">
              <a:off x="4462560" y="538236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909" name="Freeform 57"/>
            <p:cNvSpPr/>
            <p:nvPr/>
          </p:nvSpPr>
          <p:spPr>
            <a:xfrm rot="1800000">
              <a:off x="-381240" y="4200480"/>
              <a:ext cx="1260000" cy="1386720"/>
            </a:xfrm>
            <a:custGeom>
              <a:avLst/>
              <a:gdLst>
                <a:gd name="textAreaLeft" fmla="*/ 0 w 1260000"/>
                <a:gd name="textAreaRight" fmla="*/ 1261440 w 1260000"/>
                <a:gd name="textAreaTop" fmla="*/ 0 h 1386720"/>
                <a:gd name="textAreaBottom" fmla="*/ 1388160 h 1386720"/>
              </a:gdLst>
              <a:ahLst/>
              <a:rect l="textAreaLeft" t="textAreaTop" r="textAreaRight" b="textAreaBottom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910" name="Hexagon 58"/>
            <p:cNvSpPr/>
            <p:nvPr/>
          </p:nvSpPr>
          <p:spPr>
            <a:xfrm rot="1800000">
              <a:off x="24120" y="540144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noFill/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911" name="Hexagon 59"/>
            <p:cNvSpPr/>
            <p:nvPr/>
          </p:nvSpPr>
          <p:spPr>
            <a:xfrm rot="1800000">
              <a:off x="52560" y="284868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>
              <a:solidFill>
                <a:srgbClr val="ffffff">
                  <a:alpha val="8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912" name="Hexagon 60"/>
            <p:cNvSpPr/>
            <p:nvPr/>
          </p:nvSpPr>
          <p:spPr>
            <a:xfrm rot="1800000">
              <a:off x="776520" y="412524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noFill/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913" name="Hexagon 61"/>
            <p:cNvSpPr/>
            <p:nvPr/>
          </p:nvSpPr>
          <p:spPr>
            <a:xfrm rot="1800000">
              <a:off x="1509840" y="541080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noFill/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914" name="Hexagon 62"/>
            <p:cNvSpPr/>
            <p:nvPr/>
          </p:nvSpPr>
          <p:spPr>
            <a:xfrm rot="1800000">
              <a:off x="1528920" y="285840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>
              <a:solidFill>
                <a:srgbClr val="ffffff">
                  <a:alpha val="8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915" name="Hexagon 63"/>
            <p:cNvSpPr/>
            <p:nvPr/>
          </p:nvSpPr>
          <p:spPr>
            <a:xfrm rot="1800000">
              <a:off x="795600" y="156276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noFill/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916" name="Hexagon 64"/>
            <p:cNvSpPr/>
            <p:nvPr/>
          </p:nvSpPr>
          <p:spPr>
            <a:xfrm rot="1800000">
              <a:off x="6805800" y="414396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917" name="Hexagon 65"/>
            <p:cNvSpPr/>
            <p:nvPr/>
          </p:nvSpPr>
          <p:spPr>
            <a:xfrm rot="1800000">
              <a:off x="7548840" y="542052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noFill/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918" name="Hexagon 66"/>
            <p:cNvSpPr/>
            <p:nvPr/>
          </p:nvSpPr>
          <p:spPr>
            <a:xfrm rot="1800000">
              <a:off x="7548840" y="286776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>
              <a:solidFill>
                <a:srgbClr val="ffffff">
                  <a:alpha val="8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919" name="Freeform 67"/>
            <p:cNvSpPr/>
            <p:nvPr/>
          </p:nvSpPr>
          <p:spPr>
            <a:xfrm rot="1800000">
              <a:off x="8305920" y="4054320"/>
              <a:ext cx="1242000" cy="1386720"/>
            </a:xfrm>
            <a:custGeom>
              <a:avLst/>
              <a:gdLst>
                <a:gd name="textAreaLeft" fmla="*/ 0 w 1242000"/>
                <a:gd name="textAreaRight" fmla="*/ 1243440 w 1242000"/>
                <a:gd name="textAreaTop" fmla="*/ 0 h 1386720"/>
                <a:gd name="textAreaBottom" fmla="*/ 1388160 h 1386720"/>
              </a:gdLst>
              <a:ahLst/>
              <a:rect l="textAreaLeft" t="textAreaTop" r="textAreaRight" b="textAreaBottom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920" name="Freeform 68"/>
            <p:cNvSpPr/>
            <p:nvPr/>
          </p:nvSpPr>
          <p:spPr>
            <a:xfrm rot="1800000">
              <a:off x="8306640" y="1510200"/>
              <a:ext cx="1240560" cy="1387440"/>
            </a:xfrm>
            <a:custGeom>
              <a:avLst/>
              <a:gdLst>
                <a:gd name="textAreaLeft" fmla="*/ 0 w 1240560"/>
                <a:gd name="textAreaRight" fmla="*/ 1242000 w 1240560"/>
                <a:gd name="textAreaTop" fmla="*/ 0 h 1387440"/>
                <a:gd name="textAreaBottom" fmla="*/ 1388880 h 1387440"/>
              </a:gdLst>
              <a:ahLst/>
              <a:rect l="textAreaLeft" t="textAreaTop" r="textAreaRight" b="textAreaBottom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noFill/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</p:grpSp>
      <p:sp>
        <p:nvSpPr>
          <p:cNvPr id="921" name="Rectangle 45"/>
          <p:cNvSpPr/>
          <p:nvPr/>
        </p:nvSpPr>
        <p:spPr>
          <a:xfrm>
            <a:off x="4561200" y="-21600"/>
            <a:ext cx="3677760" cy="6270480"/>
          </a:xfrm>
          <a:prstGeom prst="rect">
            <a:avLst/>
          </a:prstGeom>
          <a:solidFill>
            <a:srgbClr val="f5f5f5"/>
          </a:solidFill>
          <a:ln>
            <a:solidFill>
              <a:srgbClr val="74a51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entury Gothic"/>
              <a:ea typeface="DejaVu Sans"/>
            </a:endParaRPr>
          </a:p>
        </p:txBody>
      </p:sp>
      <p:sp>
        <p:nvSpPr>
          <p:cNvPr id="922" name="Rectangle 46"/>
          <p:cNvSpPr/>
          <p:nvPr/>
        </p:nvSpPr>
        <p:spPr>
          <a:xfrm>
            <a:off x="4649040" y="-21600"/>
            <a:ext cx="3503880" cy="23115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entury Gothic"/>
              <a:ea typeface="DejaVu Sans"/>
            </a:endParaRPr>
          </a:p>
        </p:txBody>
      </p:sp>
      <p:sp>
        <p:nvSpPr>
          <p:cNvPr id="923" name="Rectangle 49"/>
          <p:cNvSpPr/>
          <p:nvPr/>
        </p:nvSpPr>
        <p:spPr>
          <a:xfrm>
            <a:off x="4650840" y="6088320"/>
            <a:ext cx="3503880" cy="802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36720" bIns="3672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entury Gothic"/>
              <a:ea typeface="DejaVu Sans"/>
            </a:endParaRPr>
          </a:p>
        </p:txBody>
      </p:sp>
      <p:sp>
        <p:nvSpPr>
          <p:cNvPr id="924" name="Rectangle 88"/>
          <p:cNvSpPr/>
          <p:nvPr/>
        </p:nvSpPr>
        <p:spPr>
          <a:xfrm>
            <a:off x="4650840" y="6088320"/>
            <a:ext cx="3503880" cy="802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36720" bIns="3672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entury Gothic"/>
              <a:ea typeface="DejaVu Sans"/>
            </a:endParaRPr>
          </a:p>
        </p:txBody>
      </p:sp>
      <p:sp>
        <p:nvSpPr>
          <p:cNvPr id="925" name="PlaceHolder 1"/>
          <p:cNvSpPr>
            <a:spLocks noGrp="1"/>
          </p:cNvSpPr>
          <p:nvPr>
            <p:ph type="ftr" idx="28"/>
          </p:nvPr>
        </p:nvSpPr>
        <p:spPr>
          <a:xfrm>
            <a:off x="5303520" y="5720040"/>
            <a:ext cx="2830320" cy="363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pt-B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1400" spc="-1" strike="noStrike">
                <a:solidFill>
                  <a:srgbClr val="000000"/>
                </a:solidFill>
                <a:latin typeface="Times New Roman"/>
              </a:rPr>
              <a:t>&lt;rodapé&gt;</a:t>
            </a:r>
            <a:endParaRPr b="0" lang="pt-B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26" name="PlaceHolder 2"/>
          <p:cNvSpPr>
            <a:spLocks noGrp="1"/>
          </p:cNvSpPr>
          <p:nvPr>
            <p:ph type="sldNum" idx="29"/>
          </p:nvPr>
        </p:nvSpPr>
        <p:spPr>
          <a:xfrm>
            <a:off x="4649040" y="5720040"/>
            <a:ext cx="642240" cy="363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pt-BR" sz="1200" spc="-1" strike="noStrike">
                <a:solidFill>
                  <a:schemeClr val="accent1"/>
                </a:solidFill>
                <a:latin typeface="Century Gothic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D10513BB-74A5-41EE-A9DC-C970403CAB62}" type="slidenum">
              <a:rPr b="0" lang="pt-BR" sz="1200" spc="-1" strike="noStrike">
                <a:solidFill>
                  <a:schemeClr val="accent1"/>
                </a:solidFill>
                <a:latin typeface="Century Gothic"/>
              </a:rPr>
              <a:t>&lt;número&gt;</a:t>
            </a:fld>
            <a:endParaRPr b="0" lang="pt-BR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27" name="PlaceHolder 3"/>
          <p:cNvSpPr>
            <a:spLocks noGrp="1"/>
          </p:cNvSpPr>
          <p:nvPr>
            <p:ph type="dt" idx="30"/>
          </p:nvPr>
        </p:nvSpPr>
        <p:spPr>
          <a:xfrm>
            <a:off x="4738680" y="1516680"/>
            <a:ext cx="2132280" cy="749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b">
            <a:noAutofit/>
          </a:bodyPr>
          <a:lstStyle>
            <a:lvl1pPr indent="0">
              <a:buNone/>
              <a:defRPr b="0" lang="pt-B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pt-BR" sz="1400" spc="-1" strike="noStrike">
                <a:solidFill>
                  <a:srgbClr val="000000"/>
                </a:solidFill>
                <a:latin typeface="Times New Roman"/>
              </a:rPr>
              <a:t>&lt;data/hora&gt;</a:t>
            </a:r>
            <a:endParaRPr b="0" lang="pt-B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7" r:id="rId2"/>
  </p:sldLayoutIdLst>
</p:sldMaster>
</file>

<file path=ppt/slideMasters/slideMaster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c2f25f"/>
            </a:gs>
            <a:gs pos="100000">
              <a:srgbClr val="92bd3f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8" name="Group 41"/>
          <p:cNvGrpSpPr/>
          <p:nvPr/>
        </p:nvGrpSpPr>
        <p:grpSpPr>
          <a:xfrm>
            <a:off x="-566280" y="0"/>
            <a:ext cx="10455840" cy="7114680"/>
            <a:chOff x="-566280" y="0"/>
            <a:chExt cx="10455840" cy="7114680"/>
          </a:xfrm>
        </p:grpSpPr>
        <p:grpSp>
          <p:nvGrpSpPr>
            <p:cNvPr id="929" name="Group 44"/>
            <p:cNvGrpSpPr/>
            <p:nvPr/>
          </p:nvGrpSpPr>
          <p:grpSpPr>
            <a:xfrm>
              <a:off x="77760" y="0"/>
              <a:ext cx="9144000" cy="6858000"/>
              <a:chOff x="77760" y="0"/>
              <a:chExt cx="9144000" cy="6858000"/>
            </a:xfrm>
          </p:grpSpPr>
          <p:grpSp>
            <p:nvGrpSpPr>
              <p:cNvPr id="930" name="Group 4"/>
              <p:cNvGrpSpPr/>
              <p:nvPr/>
            </p:nvGrpSpPr>
            <p:grpSpPr>
              <a:xfrm>
                <a:off x="77760" y="0"/>
                <a:ext cx="2513160" cy="6856560"/>
                <a:chOff x="77760" y="0"/>
                <a:chExt cx="2513160" cy="6856560"/>
              </a:xfrm>
            </p:grpSpPr>
            <p:sp>
              <p:nvSpPr>
                <p:cNvPr id="931" name="Rectangle 112"/>
                <p:cNvSpPr/>
                <p:nvPr/>
              </p:nvSpPr>
              <p:spPr>
                <a:xfrm>
                  <a:off x="992160" y="0"/>
                  <a:ext cx="1598760" cy="685656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chemeClr val="lt1"/>
                    </a:solidFill>
                    <a:latin typeface="Century Gothic"/>
                    <a:ea typeface="DejaVu Sans"/>
                  </a:endParaRPr>
                </a:p>
              </p:txBody>
            </p:sp>
            <p:sp>
              <p:nvSpPr>
                <p:cNvPr id="932" name="Rectangle 2"/>
                <p:cNvSpPr/>
                <p:nvPr/>
              </p:nvSpPr>
              <p:spPr>
                <a:xfrm>
                  <a:off x="77760" y="0"/>
                  <a:ext cx="455760" cy="685656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chemeClr val="lt1"/>
                    </a:solidFill>
                    <a:latin typeface="Century Gothic"/>
                    <a:ea typeface="DejaVu Sans"/>
                  </a:endParaRPr>
                </a:p>
              </p:txBody>
            </p:sp>
            <p:sp>
              <p:nvSpPr>
                <p:cNvPr id="933" name="Rectangle 3"/>
                <p:cNvSpPr/>
                <p:nvPr/>
              </p:nvSpPr>
              <p:spPr>
                <a:xfrm>
                  <a:off x="306360" y="0"/>
                  <a:ext cx="760680" cy="685656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chemeClr val="lt1"/>
                    </a:solidFill>
                    <a:latin typeface="Century Gothic"/>
                    <a:ea typeface="DejaVu Sans"/>
                  </a:endParaRPr>
                </a:p>
              </p:txBody>
            </p:sp>
          </p:grpSp>
          <p:grpSp>
            <p:nvGrpSpPr>
              <p:cNvPr id="934" name="Group 5"/>
              <p:cNvGrpSpPr/>
              <p:nvPr/>
            </p:nvGrpSpPr>
            <p:grpSpPr>
              <a:xfrm>
                <a:off x="500400" y="0"/>
                <a:ext cx="2513160" cy="6856560"/>
                <a:chOff x="500400" y="0"/>
                <a:chExt cx="2513160" cy="6856560"/>
              </a:xfrm>
            </p:grpSpPr>
            <p:sp>
              <p:nvSpPr>
                <p:cNvPr id="935" name="Rectangle 109"/>
                <p:cNvSpPr/>
                <p:nvPr/>
              </p:nvSpPr>
              <p:spPr>
                <a:xfrm>
                  <a:off x="1414800" y="0"/>
                  <a:ext cx="1598760" cy="685656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chemeClr val="lt1"/>
                    </a:solidFill>
                    <a:latin typeface="Century Gothic"/>
                    <a:ea typeface="DejaVu Sans"/>
                  </a:endParaRPr>
                </a:p>
              </p:txBody>
            </p:sp>
            <p:sp>
              <p:nvSpPr>
                <p:cNvPr id="936" name="Rectangle 110"/>
                <p:cNvSpPr/>
                <p:nvPr/>
              </p:nvSpPr>
              <p:spPr>
                <a:xfrm>
                  <a:off x="500400" y="0"/>
                  <a:ext cx="455760" cy="685656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chemeClr val="lt1"/>
                    </a:solidFill>
                    <a:latin typeface="Century Gothic"/>
                    <a:ea typeface="DejaVu Sans"/>
                  </a:endParaRPr>
                </a:p>
              </p:txBody>
            </p:sp>
            <p:sp>
              <p:nvSpPr>
                <p:cNvPr id="937" name="Rectangle 111"/>
                <p:cNvSpPr/>
                <p:nvPr/>
              </p:nvSpPr>
              <p:spPr>
                <a:xfrm>
                  <a:off x="729000" y="0"/>
                  <a:ext cx="760680" cy="685656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chemeClr val="lt1"/>
                    </a:solidFill>
                    <a:latin typeface="Century Gothic"/>
                    <a:ea typeface="DejaVu Sans"/>
                  </a:endParaRPr>
                </a:p>
              </p:txBody>
            </p:sp>
          </p:grpSp>
          <p:grpSp>
            <p:nvGrpSpPr>
              <p:cNvPr id="938" name="Group 9"/>
              <p:cNvGrpSpPr/>
              <p:nvPr/>
            </p:nvGrpSpPr>
            <p:grpSpPr>
              <a:xfrm>
                <a:off x="6708600" y="1440"/>
                <a:ext cx="2513160" cy="6856560"/>
                <a:chOff x="6708600" y="1440"/>
                <a:chExt cx="2513160" cy="6856560"/>
              </a:xfrm>
            </p:grpSpPr>
            <p:sp>
              <p:nvSpPr>
                <p:cNvPr id="939" name="Rectangle 106"/>
                <p:cNvSpPr/>
                <p:nvPr/>
              </p:nvSpPr>
              <p:spPr>
                <a:xfrm rot="10800000">
                  <a:off x="6708600" y="1440"/>
                  <a:ext cx="1598760" cy="685656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chemeClr val="lt1"/>
                    </a:solidFill>
                    <a:latin typeface="Century Gothic"/>
                    <a:ea typeface="DejaVu Sans"/>
                  </a:endParaRPr>
                </a:p>
              </p:txBody>
            </p:sp>
            <p:sp>
              <p:nvSpPr>
                <p:cNvPr id="940" name="Rectangle 107"/>
                <p:cNvSpPr/>
                <p:nvPr/>
              </p:nvSpPr>
              <p:spPr>
                <a:xfrm rot="10800000">
                  <a:off x="8766000" y="1440"/>
                  <a:ext cx="455760" cy="685656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chemeClr val="lt1"/>
                    </a:solidFill>
                    <a:latin typeface="Century Gothic"/>
                    <a:ea typeface="DejaVu Sans"/>
                  </a:endParaRPr>
                </a:p>
              </p:txBody>
            </p:sp>
            <p:sp>
              <p:nvSpPr>
                <p:cNvPr id="941" name="Rectangle 108"/>
                <p:cNvSpPr/>
                <p:nvPr/>
              </p:nvSpPr>
              <p:spPr>
                <a:xfrm rot="10800000">
                  <a:off x="8232480" y="1440"/>
                  <a:ext cx="760680" cy="685656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chemeClr val="lt1"/>
                    </a:solidFill>
                    <a:latin typeface="Century Gothic"/>
                    <a:ea typeface="DejaVu Sans"/>
                  </a:endParaRPr>
                </a:p>
              </p:txBody>
            </p:sp>
          </p:grpSp>
          <p:sp>
            <p:nvSpPr>
              <p:cNvPr id="942" name="Rectangle 103"/>
              <p:cNvSpPr/>
              <p:nvPr/>
            </p:nvSpPr>
            <p:spPr>
              <a:xfrm>
                <a:off x="3887640" y="0"/>
                <a:ext cx="2818080" cy="685656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>
                  <a:lnSpc>
                    <a:spcPct val="100000"/>
                  </a:lnSpc>
                </a:pPr>
                <a:endParaRPr b="0" lang="en-US" sz="1800" spc="-1" strike="noStrike">
                  <a:solidFill>
                    <a:schemeClr val="lt1"/>
                  </a:solidFill>
                  <a:latin typeface="Century Gothic"/>
                  <a:ea typeface="DejaVu Sans"/>
                </a:endParaRPr>
              </a:p>
            </p:txBody>
          </p:sp>
          <p:sp>
            <p:nvSpPr>
              <p:cNvPr id="943" name="Rectangle 104"/>
              <p:cNvSpPr/>
              <p:nvPr/>
            </p:nvSpPr>
            <p:spPr>
              <a:xfrm>
                <a:off x="2973240" y="0"/>
                <a:ext cx="455760" cy="685656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>
                  <a:lnSpc>
                    <a:spcPct val="100000"/>
                  </a:lnSpc>
                </a:pPr>
                <a:endParaRPr b="0" lang="en-US" sz="1800" spc="-1" strike="noStrike">
                  <a:solidFill>
                    <a:schemeClr val="lt1"/>
                  </a:solidFill>
                  <a:latin typeface="Century Gothic"/>
                  <a:ea typeface="DejaVu Sans"/>
                </a:endParaRPr>
              </a:p>
            </p:txBody>
          </p:sp>
          <p:sp>
            <p:nvSpPr>
              <p:cNvPr id="944" name="Rectangle 105"/>
              <p:cNvSpPr/>
              <p:nvPr/>
            </p:nvSpPr>
            <p:spPr>
              <a:xfrm>
                <a:off x="3201840" y="0"/>
                <a:ext cx="760680" cy="685656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>
                  <a:lnSpc>
                    <a:spcPct val="100000"/>
                  </a:lnSpc>
                </a:pPr>
                <a:endParaRPr b="0" lang="en-US" sz="1800" spc="-1" strike="noStrike">
                  <a:solidFill>
                    <a:schemeClr val="lt1"/>
                  </a:solidFill>
                  <a:latin typeface="Century Gothic"/>
                  <a:ea typeface="DejaVu Sans"/>
                </a:endParaRPr>
              </a:p>
            </p:txBody>
          </p:sp>
        </p:grpSp>
        <p:sp>
          <p:nvSpPr>
            <p:cNvPr id="945" name="Freeform 43"/>
            <p:cNvSpPr/>
            <p:nvPr/>
          </p:nvSpPr>
          <p:spPr>
            <a:xfrm>
              <a:off x="65880" y="5034960"/>
              <a:ext cx="9142560" cy="1174320"/>
            </a:xfrm>
            <a:custGeom>
              <a:avLst/>
              <a:gdLst>
                <a:gd name="textAreaLeft" fmla="*/ 0 w 9142560"/>
                <a:gd name="textAreaRight" fmla="*/ 9144000 w 9142560"/>
                <a:gd name="textAreaTop" fmla="*/ 0 h 1174320"/>
                <a:gd name="textAreaBottom" fmla="*/ 1175760 h 1174320"/>
              </a:gdLst>
              <a:ahLst/>
              <a:rect l="textAreaLeft" t="textAreaTop" r="textAreaRight" b="textAreaBottom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noFill/>
            <a:ln>
              <a:solidFill>
                <a:srgbClr val="ffffff">
                  <a:alpha val="20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rgbClr val="000000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946" name="Freeform 44"/>
            <p:cNvSpPr/>
            <p:nvPr/>
          </p:nvSpPr>
          <p:spPr>
            <a:xfrm>
              <a:off x="65880" y="3467520"/>
              <a:ext cx="9142560" cy="889200"/>
            </a:xfrm>
            <a:custGeom>
              <a:avLst/>
              <a:gdLst>
                <a:gd name="textAreaLeft" fmla="*/ 0 w 9142560"/>
                <a:gd name="textAreaRight" fmla="*/ 9144000 w 9142560"/>
                <a:gd name="textAreaTop" fmla="*/ 0 h 889200"/>
                <a:gd name="textAreaBottom" fmla="*/ 890640 h 889200"/>
              </a:gdLst>
              <a:ahLst/>
              <a:rect l="textAreaLeft" t="textAreaTop" r="textAreaRight" b="textAreaBottom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noFill/>
            <a:ln>
              <a:solidFill>
                <a:srgbClr val="ffffff">
                  <a:alpha val="20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rgbClr val="000000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947" name="Freeform 45"/>
            <p:cNvSpPr/>
            <p:nvPr/>
          </p:nvSpPr>
          <p:spPr>
            <a:xfrm>
              <a:off x="54000" y="5640840"/>
              <a:ext cx="3003120" cy="1209960"/>
            </a:xfrm>
            <a:custGeom>
              <a:avLst/>
              <a:gdLst>
                <a:gd name="textAreaLeft" fmla="*/ 0 w 3003120"/>
                <a:gd name="textAreaRight" fmla="*/ 3004560 w 3003120"/>
                <a:gd name="textAreaTop" fmla="*/ 0 h 1209960"/>
                <a:gd name="textAreaBottom" fmla="*/ 1211400 h 1209960"/>
              </a:gdLst>
              <a:ahLst/>
              <a:rect l="textAreaLeft" t="textAreaTop" r="textAreaRight" b="textAreaBottom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noFill/>
            <a:ln>
              <a:solidFill>
                <a:srgbClr val="ffffff">
                  <a:alpha val="20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rgbClr val="000000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948" name="Freeform 46"/>
            <p:cNvSpPr/>
            <p:nvPr/>
          </p:nvSpPr>
          <p:spPr>
            <a:xfrm>
              <a:off x="65880" y="5284440"/>
              <a:ext cx="9142560" cy="1477080"/>
            </a:xfrm>
            <a:custGeom>
              <a:avLst/>
              <a:gdLst>
                <a:gd name="textAreaLeft" fmla="*/ 0 w 9142560"/>
                <a:gd name="textAreaRight" fmla="*/ 9144000 w 9142560"/>
                <a:gd name="textAreaTop" fmla="*/ 0 h 1477080"/>
                <a:gd name="textAreaBottom" fmla="*/ 1478520 h 1477080"/>
              </a:gdLst>
              <a:ahLst/>
              <a:rect l="textAreaLeft" t="textAreaTop" r="textAreaRight" b="textAreaBottom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noFill/>
            <a:ln>
              <a:solidFill>
                <a:srgbClr val="ffffff">
                  <a:alpha val="20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rgbClr val="000000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949" name="Freeform 48"/>
            <p:cNvSpPr/>
            <p:nvPr/>
          </p:nvSpPr>
          <p:spPr>
            <a:xfrm>
              <a:off x="2215080" y="5132160"/>
              <a:ext cx="6981120" cy="1718640"/>
            </a:xfrm>
            <a:custGeom>
              <a:avLst/>
              <a:gdLst>
                <a:gd name="textAreaLeft" fmla="*/ 0 w 6981120"/>
                <a:gd name="textAreaRight" fmla="*/ 6982560 w 6981120"/>
                <a:gd name="textAreaTop" fmla="*/ 0 h 1718640"/>
                <a:gd name="textAreaBottom" fmla="*/ 1720080 h 1718640"/>
              </a:gdLst>
              <a:ahLst/>
              <a:rect l="textAreaLeft" t="textAreaTop" r="textAreaRight" b="textAreaBottom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noFill/>
            <a:ln>
              <a:solidFill>
                <a:srgbClr val="ffffff">
                  <a:alpha val="20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rgbClr val="000000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950" name="Hexagon 49"/>
            <p:cNvSpPr/>
            <p:nvPr/>
          </p:nvSpPr>
          <p:spPr>
            <a:xfrm rot="1800000">
              <a:off x="3073320" y="285840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951" name="Hexagon 50"/>
            <p:cNvSpPr/>
            <p:nvPr/>
          </p:nvSpPr>
          <p:spPr>
            <a:xfrm rot="1800000">
              <a:off x="3797280" y="412524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noFill/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952" name="Hexagon 51"/>
            <p:cNvSpPr/>
            <p:nvPr/>
          </p:nvSpPr>
          <p:spPr>
            <a:xfrm rot="1800000">
              <a:off x="3807000" y="159156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>
              <a:solidFill>
                <a:srgbClr val="ffffff">
                  <a:alpha val="8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953" name="Hexagon 52"/>
            <p:cNvSpPr/>
            <p:nvPr/>
          </p:nvSpPr>
          <p:spPr>
            <a:xfrm rot="1800000">
              <a:off x="3054240" y="32472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>
              <a:solidFill>
                <a:srgbClr val="ffffff">
                  <a:alpha val="8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954" name="Hexagon 53"/>
            <p:cNvSpPr/>
            <p:nvPr/>
          </p:nvSpPr>
          <p:spPr>
            <a:xfrm rot="1800000">
              <a:off x="4540320" y="538236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955" name="Freeform 54"/>
            <p:cNvSpPr/>
            <p:nvPr/>
          </p:nvSpPr>
          <p:spPr>
            <a:xfrm rot="1800000">
              <a:off x="-303840" y="4200480"/>
              <a:ext cx="1260000" cy="1386720"/>
            </a:xfrm>
            <a:custGeom>
              <a:avLst/>
              <a:gdLst>
                <a:gd name="textAreaLeft" fmla="*/ 0 w 1260000"/>
                <a:gd name="textAreaRight" fmla="*/ 1261440 w 1260000"/>
                <a:gd name="textAreaTop" fmla="*/ 0 h 1386720"/>
                <a:gd name="textAreaBottom" fmla="*/ 1388160 h 1386720"/>
              </a:gdLst>
              <a:ahLst/>
              <a:rect l="textAreaLeft" t="textAreaTop" r="textAreaRight" b="textAreaBottom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956" name="Hexagon 55"/>
            <p:cNvSpPr/>
            <p:nvPr/>
          </p:nvSpPr>
          <p:spPr>
            <a:xfrm rot="1800000">
              <a:off x="101520" y="540144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noFill/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957" name="Hexagon 56"/>
            <p:cNvSpPr/>
            <p:nvPr/>
          </p:nvSpPr>
          <p:spPr>
            <a:xfrm rot="1800000">
              <a:off x="130320" y="284868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>
              <a:solidFill>
                <a:srgbClr val="ffffff">
                  <a:alpha val="8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958" name="Hexagon 57"/>
            <p:cNvSpPr/>
            <p:nvPr/>
          </p:nvSpPr>
          <p:spPr>
            <a:xfrm rot="1800000">
              <a:off x="853920" y="412524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noFill/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959" name="Hexagon 58"/>
            <p:cNvSpPr/>
            <p:nvPr/>
          </p:nvSpPr>
          <p:spPr>
            <a:xfrm rot="1800000">
              <a:off x="1587600" y="541080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noFill/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960" name="Hexagon 59"/>
            <p:cNvSpPr/>
            <p:nvPr/>
          </p:nvSpPr>
          <p:spPr>
            <a:xfrm rot="1800000">
              <a:off x="1606680" y="285840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>
              <a:solidFill>
                <a:srgbClr val="ffffff">
                  <a:alpha val="8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961" name="Hexagon 94"/>
            <p:cNvSpPr/>
            <p:nvPr/>
          </p:nvSpPr>
          <p:spPr>
            <a:xfrm rot="1800000">
              <a:off x="873000" y="156276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noFill/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962" name="Hexagon 95"/>
            <p:cNvSpPr/>
            <p:nvPr/>
          </p:nvSpPr>
          <p:spPr>
            <a:xfrm rot="1800000">
              <a:off x="6883560" y="414396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963" name="Hexagon 96"/>
            <p:cNvSpPr/>
            <p:nvPr/>
          </p:nvSpPr>
          <p:spPr>
            <a:xfrm rot="1800000">
              <a:off x="7626240" y="542052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noFill/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964" name="Hexagon 97"/>
            <p:cNvSpPr/>
            <p:nvPr/>
          </p:nvSpPr>
          <p:spPr>
            <a:xfrm rot="1800000">
              <a:off x="7626240" y="286776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>
              <a:solidFill>
                <a:srgbClr val="ffffff">
                  <a:alpha val="8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965" name="Freeform 98"/>
            <p:cNvSpPr/>
            <p:nvPr/>
          </p:nvSpPr>
          <p:spPr>
            <a:xfrm rot="1800000">
              <a:off x="8383680" y="4054320"/>
              <a:ext cx="1242000" cy="1386720"/>
            </a:xfrm>
            <a:custGeom>
              <a:avLst/>
              <a:gdLst>
                <a:gd name="textAreaLeft" fmla="*/ 0 w 1242000"/>
                <a:gd name="textAreaRight" fmla="*/ 1243440 w 1242000"/>
                <a:gd name="textAreaTop" fmla="*/ 0 h 1386720"/>
                <a:gd name="textAreaBottom" fmla="*/ 1388160 h 1386720"/>
              </a:gdLst>
              <a:ahLst/>
              <a:rect l="textAreaLeft" t="textAreaTop" r="textAreaRight" b="textAreaBottom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966" name="Freeform 99"/>
            <p:cNvSpPr/>
            <p:nvPr/>
          </p:nvSpPr>
          <p:spPr>
            <a:xfrm rot="1800000">
              <a:off x="8384040" y="1510200"/>
              <a:ext cx="1240560" cy="1387440"/>
            </a:xfrm>
            <a:custGeom>
              <a:avLst/>
              <a:gdLst>
                <a:gd name="textAreaLeft" fmla="*/ 0 w 1240560"/>
                <a:gd name="textAreaRight" fmla="*/ 1242000 w 1240560"/>
                <a:gd name="textAreaTop" fmla="*/ 0 h 1387440"/>
                <a:gd name="textAreaBottom" fmla="*/ 1388880 h 1387440"/>
              </a:gdLst>
              <a:ahLst/>
              <a:rect l="textAreaLeft" t="textAreaTop" r="textAreaRight" b="textAreaBottom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noFill/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</p:grpSp>
      <p:sp>
        <p:nvSpPr>
          <p:cNvPr id="967" name="Rectangle 65" hidden="1"/>
          <p:cNvSpPr/>
          <p:nvPr/>
        </p:nvSpPr>
        <p:spPr>
          <a:xfrm>
            <a:off x="457200" y="333360"/>
            <a:ext cx="8228160" cy="6184080"/>
          </a:xfrm>
          <a:prstGeom prst="rect">
            <a:avLst/>
          </a:prstGeom>
          <a:solidFill>
            <a:schemeClr val="bg1"/>
          </a:solidFill>
          <a:ln w="6350">
            <a:solidFill>
              <a:srgbClr val="0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entury Gothic"/>
              <a:ea typeface="DejaVu Sans"/>
            </a:endParaRPr>
          </a:p>
        </p:txBody>
      </p:sp>
      <p:sp>
        <p:nvSpPr>
          <p:cNvPr id="968" name="Rectangle 69" hidden="1"/>
          <p:cNvSpPr/>
          <p:nvPr/>
        </p:nvSpPr>
        <p:spPr>
          <a:xfrm>
            <a:off x="4561200" y="-21600"/>
            <a:ext cx="3677760" cy="697680"/>
          </a:xfrm>
          <a:prstGeom prst="rect">
            <a:avLst/>
          </a:prstGeom>
          <a:solidFill>
            <a:srgbClr val="f5f5f5"/>
          </a:solidFill>
          <a:ln>
            <a:solidFill>
              <a:srgbClr val="74a51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entury Gothic"/>
              <a:ea typeface="DejaVu Sans"/>
            </a:endParaRPr>
          </a:p>
        </p:txBody>
      </p:sp>
      <p:sp>
        <p:nvSpPr>
          <p:cNvPr id="969" name="Rectangle 70" hidden="1"/>
          <p:cNvSpPr/>
          <p:nvPr/>
        </p:nvSpPr>
        <p:spPr>
          <a:xfrm>
            <a:off x="4649040" y="-21600"/>
            <a:ext cx="3503880" cy="622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entury Gothic"/>
              <a:ea typeface="DejaVu Sans"/>
            </a:endParaRPr>
          </a:p>
        </p:txBody>
      </p:sp>
      <p:grpSp>
        <p:nvGrpSpPr>
          <p:cNvPr id="970" name="Group 42"/>
          <p:cNvGrpSpPr/>
          <p:nvPr/>
        </p:nvGrpSpPr>
        <p:grpSpPr>
          <a:xfrm>
            <a:off x="-643680" y="0"/>
            <a:ext cx="10455480" cy="7114680"/>
            <a:chOff x="-643680" y="0"/>
            <a:chExt cx="10455480" cy="7114680"/>
          </a:xfrm>
        </p:grpSpPr>
        <p:grpSp>
          <p:nvGrpSpPr>
            <p:cNvPr id="971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972" name="Group 4"/>
              <p:cNvGrpSpPr/>
              <p:nvPr/>
            </p:nvGrpSpPr>
            <p:grpSpPr>
              <a:xfrm>
                <a:off x="0" y="0"/>
                <a:ext cx="2513160" cy="6856560"/>
                <a:chOff x="0" y="0"/>
                <a:chExt cx="2513160" cy="6856560"/>
              </a:xfrm>
            </p:grpSpPr>
            <p:sp>
              <p:nvSpPr>
                <p:cNvPr id="973" name="Rectangle 114"/>
                <p:cNvSpPr/>
                <p:nvPr/>
              </p:nvSpPr>
              <p:spPr>
                <a:xfrm>
                  <a:off x="914400" y="0"/>
                  <a:ext cx="1598760" cy="685656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chemeClr val="lt1"/>
                    </a:solidFill>
                    <a:latin typeface="Century Gothic"/>
                    <a:ea typeface="DejaVu Sans"/>
                  </a:endParaRPr>
                </a:p>
              </p:txBody>
            </p:sp>
            <p:sp>
              <p:nvSpPr>
                <p:cNvPr id="974" name="Rectangle 2"/>
                <p:cNvSpPr/>
                <p:nvPr/>
              </p:nvSpPr>
              <p:spPr>
                <a:xfrm>
                  <a:off x="0" y="0"/>
                  <a:ext cx="455760" cy="685656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chemeClr val="lt1"/>
                    </a:solidFill>
                    <a:latin typeface="Century Gothic"/>
                    <a:ea typeface="DejaVu Sans"/>
                  </a:endParaRPr>
                </a:p>
              </p:txBody>
            </p:sp>
            <p:sp>
              <p:nvSpPr>
                <p:cNvPr id="975" name="Rectangle 3"/>
                <p:cNvSpPr/>
                <p:nvPr/>
              </p:nvSpPr>
              <p:spPr>
                <a:xfrm>
                  <a:off x="228600" y="0"/>
                  <a:ext cx="760680" cy="685656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chemeClr val="lt1"/>
                    </a:solidFill>
                    <a:latin typeface="Century Gothic"/>
                    <a:ea typeface="DejaVu Sans"/>
                  </a:endParaRPr>
                </a:p>
              </p:txBody>
            </p:sp>
          </p:grpSp>
          <p:grpSp>
            <p:nvGrpSpPr>
              <p:cNvPr id="976" name="Group 5"/>
              <p:cNvGrpSpPr/>
              <p:nvPr/>
            </p:nvGrpSpPr>
            <p:grpSpPr>
              <a:xfrm>
                <a:off x="423000" y="0"/>
                <a:ext cx="2513160" cy="6856560"/>
                <a:chOff x="423000" y="0"/>
                <a:chExt cx="2513160" cy="6856560"/>
              </a:xfrm>
            </p:grpSpPr>
            <p:sp>
              <p:nvSpPr>
                <p:cNvPr id="977" name="Rectangle 84"/>
                <p:cNvSpPr/>
                <p:nvPr/>
              </p:nvSpPr>
              <p:spPr>
                <a:xfrm>
                  <a:off x="1337400" y="0"/>
                  <a:ext cx="1598760" cy="685656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chemeClr val="lt1"/>
                    </a:solidFill>
                    <a:latin typeface="Century Gothic"/>
                    <a:ea typeface="DejaVu Sans"/>
                  </a:endParaRPr>
                </a:p>
              </p:txBody>
            </p:sp>
            <p:sp>
              <p:nvSpPr>
                <p:cNvPr id="978" name="Rectangle 85"/>
                <p:cNvSpPr/>
                <p:nvPr/>
              </p:nvSpPr>
              <p:spPr>
                <a:xfrm>
                  <a:off x="423000" y="0"/>
                  <a:ext cx="455760" cy="685656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chemeClr val="lt1"/>
                    </a:solidFill>
                    <a:latin typeface="Century Gothic"/>
                    <a:ea typeface="DejaVu Sans"/>
                  </a:endParaRPr>
                </a:p>
              </p:txBody>
            </p:sp>
            <p:sp>
              <p:nvSpPr>
                <p:cNvPr id="979" name="Rectangle 113"/>
                <p:cNvSpPr/>
                <p:nvPr/>
              </p:nvSpPr>
              <p:spPr>
                <a:xfrm>
                  <a:off x="651600" y="0"/>
                  <a:ext cx="760680" cy="685656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chemeClr val="lt1"/>
                    </a:solidFill>
                    <a:latin typeface="Century Gothic"/>
                    <a:ea typeface="DejaVu Sans"/>
                  </a:endParaRPr>
                </a:p>
              </p:txBody>
            </p:sp>
          </p:grpSp>
          <p:grpSp>
            <p:nvGrpSpPr>
              <p:cNvPr id="980" name="Group 9"/>
              <p:cNvGrpSpPr/>
              <p:nvPr/>
            </p:nvGrpSpPr>
            <p:grpSpPr>
              <a:xfrm>
                <a:off x="6630840" y="1440"/>
                <a:ext cx="2513160" cy="6856560"/>
                <a:chOff x="6630840" y="1440"/>
                <a:chExt cx="2513160" cy="6856560"/>
              </a:xfrm>
            </p:grpSpPr>
            <p:sp>
              <p:nvSpPr>
                <p:cNvPr id="981" name="Rectangle 77"/>
                <p:cNvSpPr/>
                <p:nvPr/>
              </p:nvSpPr>
              <p:spPr>
                <a:xfrm rot="10800000">
                  <a:off x="6630840" y="1440"/>
                  <a:ext cx="1598760" cy="685656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chemeClr val="lt1"/>
                    </a:solidFill>
                    <a:latin typeface="Century Gothic"/>
                    <a:ea typeface="DejaVu Sans"/>
                  </a:endParaRPr>
                </a:p>
              </p:txBody>
            </p:sp>
            <p:sp>
              <p:nvSpPr>
                <p:cNvPr id="982" name="Rectangle 78"/>
                <p:cNvSpPr/>
                <p:nvPr/>
              </p:nvSpPr>
              <p:spPr>
                <a:xfrm rot="10800000">
                  <a:off x="8688240" y="1440"/>
                  <a:ext cx="455760" cy="685656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chemeClr val="lt1"/>
                    </a:solidFill>
                    <a:latin typeface="Century Gothic"/>
                    <a:ea typeface="DejaVu Sans"/>
                  </a:endParaRPr>
                </a:p>
              </p:txBody>
            </p:sp>
            <p:sp>
              <p:nvSpPr>
                <p:cNvPr id="983" name="Rectangle 80"/>
                <p:cNvSpPr/>
                <p:nvPr/>
              </p:nvSpPr>
              <p:spPr>
                <a:xfrm rot="10800000">
                  <a:off x="8154720" y="1440"/>
                  <a:ext cx="760680" cy="685656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chemeClr val="lt1"/>
                    </a:solidFill>
                    <a:latin typeface="Century Gothic"/>
                    <a:ea typeface="DejaVu Sans"/>
                  </a:endParaRPr>
                </a:p>
              </p:txBody>
            </p:sp>
          </p:grpSp>
          <p:sp>
            <p:nvSpPr>
              <p:cNvPr id="984" name="Rectangle 74"/>
              <p:cNvSpPr/>
              <p:nvPr/>
            </p:nvSpPr>
            <p:spPr>
              <a:xfrm>
                <a:off x="3809880" y="0"/>
                <a:ext cx="2818080" cy="685656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>
                  <a:lnSpc>
                    <a:spcPct val="100000"/>
                  </a:lnSpc>
                </a:pPr>
                <a:endParaRPr b="0" lang="en-US" sz="1800" spc="-1" strike="noStrike">
                  <a:solidFill>
                    <a:schemeClr val="lt1"/>
                  </a:solidFill>
                  <a:latin typeface="Century Gothic"/>
                  <a:ea typeface="DejaVu Sans"/>
                </a:endParaRPr>
              </a:p>
            </p:txBody>
          </p:sp>
          <p:sp>
            <p:nvSpPr>
              <p:cNvPr id="985" name="Rectangle 75"/>
              <p:cNvSpPr/>
              <p:nvPr/>
            </p:nvSpPr>
            <p:spPr>
              <a:xfrm>
                <a:off x="2895480" y="0"/>
                <a:ext cx="455760" cy="685656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>
                  <a:lnSpc>
                    <a:spcPct val="100000"/>
                  </a:lnSpc>
                </a:pPr>
                <a:endParaRPr b="0" lang="en-US" sz="1800" spc="-1" strike="noStrike">
                  <a:solidFill>
                    <a:schemeClr val="lt1"/>
                  </a:solidFill>
                  <a:latin typeface="Century Gothic"/>
                  <a:ea typeface="DejaVu Sans"/>
                </a:endParaRPr>
              </a:p>
            </p:txBody>
          </p:sp>
          <p:sp>
            <p:nvSpPr>
              <p:cNvPr id="986" name="Rectangle 76"/>
              <p:cNvSpPr/>
              <p:nvPr/>
            </p:nvSpPr>
            <p:spPr>
              <a:xfrm>
                <a:off x="3124080" y="0"/>
                <a:ext cx="760680" cy="685656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>
                  <a:lnSpc>
                    <a:spcPct val="100000"/>
                  </a:lnSpc>
                </a:pPr>
                <a:endParaRPr b="0" lang="en-US" sz="1800" spc="-1" strike="noStrike">
                  <a:solidFill>
                    <a:schemeClr val="lt1"/>
                  </a:solidFill>
                  <a:latin typeface="Century Gothic"/>
                  <a:ea typeface="DejaVu Sans"/>
                </a:endParaRPr>
              </a:p>
            </p:txBody>
          </p:sp>
        </p:grpSp>
        <p:sp>
          <p:nvSpPr>
            <p:cNvPr id="987" name="Freeform 44"/>
            <p:cNvSpPr/>
            <p:nvPr/>
          </p:nvSpPr>
          <p:spPr>
            <a:xfrm>
              <a:off x="-11880" y="5034960"/>
              <a:ext cx="9142560" cy="1174320"/>
            </a:xfrm>
            <a:custGeom>
              <a:avLst/>
              <a:gdLst>
                <a:gd name="textAreaLeft" fmla="*/ 0 w 9142560"/>
                <a:gd name="textAreaRight" fmla="*/ 9144000 w 9142560"/>
                <a:gd name="textAreaTop" fmla="*/ 0 h 1174320"/>
                <a:gd name="textAreaBottom" fmla="*/ 1175760 h 1174320"/>
              </a:gdLst>
              <a:ahLst/>
              <a:rect l="textAreaLeft" t="textAreaTop" r="textAreaRight" b="textAreaBottom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noFill/>
            <a:ln>
              <a:solidFill>
                <a:srgbClr val="ffffff">
                  <a:alpha val="20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rgbClr val="000000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988" name="Freeform 47"/>
            <p:cNvSpPr/>
            <p:nvPr/>
          </p:nvSpPr>
          <p:spPr>
            <a:xfrm>
              <a:off x="-11880" y="3467520"/>
              <a:ext cx="9142560" cy="889200"/>
            </a:xfrm>
            <a:custGeom>
              <a:avLst/>
              <a:gdLst>
                <a:gd name="textAreaLeft" fmla="*/ 0 w 9142560"/>
                <a:gd name="textAreaRight" fmla="*/ 9144000 w 9142560"/>
                <a:gd name="textAreaTop" fmla="*/ 0 h 889200"/>
                <a:gd name="textAreaBottom" fmla="*/ 890640 h 889200"/>
              </a:gdLst>
              <a:ahLst/>
              <a:rect l="textAreaLeft" t="textAreaTop" r="textAreaRight" b="textAreaBottom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noFill/>
            <a:ln>
              <a:solidFill>
                <a:srgbClr val="ffffff">
                  <a:alpha val="20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rgbClr val="000000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989" name="Freeform 48"/>
            <p:cNvSpPr/>
            <p:nvPr/>
          </p:nvSpPr>
          <p:spPr>
            <a:xfrm>
              <a:off x="-23760" y="5640840"/>
              <a:ext cx="3003120" cy="1209960"/>
            </a:xfrm>
            <a:custGeom>
              <a:avLst/>
              <a:gdLst>
                <a:gd name="textAreaLeft" fmla="*/ 0 w 3003120"/>
                <a:gd name="textAreaRight" fmla="*/ 3004560 w 3003120"/>
                <a:gd name="textAreaTop" fmla="*/ 0 h 1209960"/>
                <a:gd name="textAreaBottom" fmla="*/ 1211400 h 1209960"/>
              </a:gdLst>
              <a:ahLst/>
              <a:rect l="textAreaLeft" t="textAreaTop" r="textAreaRight" b="textAreaBottom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noFill/>
            <a:ln>
              <a:solidFill>
                <a:srgbClr val="ffffff">
                  <a:alpha val="20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rgbClr val="000000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990" name="Freeform 50"/>
            <p:cNvSpPr/>
            <p:nvPr/>
          </p:nvSpPr>
          <p:spPr>
            <a:xfrm>
              <a:off x="-11880" y="5284440"/>
              <a:ext cx="9142560" cy="1477080"/>
            </a:xfrm>
            <a:custGeom>
              <a:avLst/>
              <a:gdLst>
                <a:gd name="textAreaLeft" fmla="*/ 0 w 9142560"/>
                <a:gd name="textAreaRight" fmla="*/ 9144000 w 9142560"/>
                <a:gd name="textAreaTop" fmla="*/ 0 h 1477080"/>
                <a:gd name="textAreaBottom" fmla="*/ 1478520 h 1477080"/>
              </a:gdLst>
              <a:ahLst/>
              <a:rect l="textAreaLeft" t="textAreaTop" r="textAreaRight" b="textAreaBottom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noFill/>
            <a:ln>
              <a:solidFill>
                <a:srgbClr val="ffffff">
                  <a:alpha val="20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rgbClr val="000000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991" name="Freeform 51"/>
            <p:cNvSpPr/>
            <p:nvPr/>
          </p:nvSpPr>
          <p:spPr>
            <a:xfrm>
              <a:off x="2137680" y="5132160"/>
              <a:ext cx="6981120" cy="1718640"/>
            </a:xfrm>
            <a:custGeom>
              <a:avLst/>
              <a:gdLst>
                <a:gd name="textAreaLeft" fmla="*/ 0 w 6981120"/>
                <a:gd name="textAreaRight" fmla="*/ 6982560 w 6981120"/>
                <a:gd name="textAreaTop" fmla="*/ 0 h 1718640"/>
                <a:gd name="textAreaBottom" fmla="*/ 1720080 h 1718640"/>
              </a:gdLst>
              <a:ahLst/>
              <a:rect l="textAreaLeft" t="textAreaTop" r="textAreaRight" b="textAreaBottom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noFill/>
            <a:ln>
              <a:solidFill>
                <a:srgbClr val="ffffff">
                  <a:alpha val="20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rgbClr val="000000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992" name="Hexagon 52"/>
            <p:cNvSpPr/>
            <p:nvPr/>
          </p:nvSpPr>
          <p:spPr>
            <a:xfrm rot="1800000">
              <a:off x="2995920" y="285840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993" name="Hexagon 53"/>
            <p:cNvSpPr/>
            <p:nvPr/>
          </p:nvSpPr>
          <p:spPr>
            <a:xfrm rot="1800000">
              <a:off x="3719880" y="412524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noFill/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994" name="Hexagon 54"/>
            <p:cNvSpPr/>
            <p:nvPr/>
          </p:nvSpPr>
          <p:spPr>
            <a:xfrm rot="1800000">
              <a:off x="3729240" y="159156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>
              <a:solidFill>
                <a:srgbClr val="ffffff">
                  <a:alpha val="8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995" name="Hexagon 55"/>
            <p:cNvSpPr/>
            <p:nvPr/>
          </p:nvSpPr>
          <p:spPr>
            <a:xfrm rot="1800000">
              <a:off x="2976840" y="32472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>
              <a:solidFill>
                <a:srgbClr val="ffffff">
                  <a:alpha val="8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996" name="Hexagon 56"/>
            <p:cNvSpPr/>
            <p:nvPr/>
          </p:nvSpPr>
          <p:spPr>
            <a:xfrm rot="1800000">
              <a:off x="4462560" y="538236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997" name="Freeform 57"/>
            <p:cNvSpPr/>
            <p:nvPr/>
          </p:nvSpPr>
          <p:spPr>
            <a:xfrm rot="1800000">
              <a:off x="-381240" y="4200480"/>
              <a:ext cx="1260000" cy="1386720"/>
            </a:xfrm>
            <a:custGeom>
              <a:avLst/>
              <a:gdLst>
                <a:gd name="textAreaLeft" fmla="*/ 0 w 1260000"/>
                <a:gd name="textAreaRight" fmla="*/ 1261440 w 1260000"/>
                <a:gd name="textAreaTop" fmla="*/ 0 h 1386720"/>
                <a:gd name="textAreaBottom" fmla="*/ 1388160 h 1386720"/>
              </a:gdLst>
              <a:ahLst/>
              <a:rect l="textAreaLeft" t="textAreaTop" r="textAreaRight" b="textAreaBottom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998" name="Hexagon 58"/>
            <p:cNvSpPr/>
            <p:nvPr/>
          </p:nvSpPr>
          <p:spPr>
            <a:xfrm rot="1800000">
              <a:off x="24120" y="540144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noFill/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999" name="Hexagon 59"/>
            <p:cNvSpPr/>
            <p:nvPr/>
          </p:nvSpPr>
          <p:spPr>
            <a:xfrm rot="1800000">
              <a:off x="52560" y="284868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>
              <a:solidFill>
                <a:srgbClr val="ffffff">
                  <a:alpha val="8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1000" name="Hexagon 60"/>
            <p:cNvSpPr/>
            <p:nvPr/>
          </p:nvSpPr>
          <p:spPr>
            <a:xfrm rot="1800000">
              <a:off x="776520" y="412524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noFill/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1001" name="Hexagon 61"/>
            <p:cNvSpPr/>
            <p:nvPr/>
          </p:nvSpPr>
          <p:spPr>
            <a:xfrm rot="1800000">
              <a:off x="1509840" y="541080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noFill/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1002" name="Hexagon 62"/>
            <p:cNvSpPr/>
            <p:nvPr/>
          </p:nvSpPr>
          <p:spPr>
            <a:xfrm rot="1800000">
              <a:off x="1528920" y="285840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>
              <a:solidFill>
                <a:srgbClr val="ffffff">
                  <a:alpha val="8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1003" name="Hexagon 63"/>
            <p:cNvSpPr/>
            <p:nvPr/>
          </p:nvSpPr>
          <p:spPr>
            <a:xfrm rot="1800000">
              <a:off x="795600" y="156276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noFill/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1004" name="Hexagon 64"/>
            <p:cNvSpPr/>
            <p:nvPr/>
          </p:nvSpPr>
          <p:spPr>
            <a:xfrm rot="1800000">
              <a:off x="6805800" y="414396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1005" name="Hexagon 65"/>
            <p:cNvSpPr/>
            <p:nvPr/>
          </p:nvSpPr>
          <p:spPr>
            <a:xfrm rot="1800000">
              <a:off x="7548840" y="542052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noFill/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1006" name="Hexagon 66"/>
            <p:cNvSpPr/>
            <p:nvPr/>
          </p:nvSpPr>
          <p:spPr>
            <a:xfrm rot="1800000">
              <a:off x="7548840" y="286776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>
              <a:solidFill>
                <a:srgbClr val="ffffff">
                  <a:alpha val="8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1007" name="Freeform 67"/>
            <p:cNvSpPr/>
            <p:nvPr/>
          </p:nvSpPr>
          <p:spPr>
            <a:xfrm rot="1800000">
              <a:off x="8305920" y="4054320"/>
              <a:ext cx="1242000" cy="1386720"/>
            </a:xfrm>
            <a:custGeom>
              <a:avLst/>
              <a:gdLst>
                <a:gd name="textAreaLeft" fmla="*/ 0 w 1242000"/>
                <a:gd name="textAreaRight" fmla="*/ 1243440 w 1242000"/>
                <a:gd name="textAreaTop" fmla="*/ 0 h 1386720"/>
                <a:gd name="textAreaBottom" fmla="*/ 1388160 h 1386720"/>
              </a:gdLst>
              <a:ahLst/>
              <a:rect l="textAreaLeft" t="textAreaTop" r="textAreaRight" b="textAreaBottom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1008" name="Freeform 68"/>
            <p:cNvSpPr/>
            <p:nvPr/>
          </p:nvSpPr>
          <p:spPr>
            <a:xfrm rot="1800000">
              <a:off x="8306640" y="1510200"/>
              <a:ext cx="1240560" cy="1387440"/>
            </a:xfrm>
            <a:custGeom>
              <a:avLst/>
              <a:gdLst>
                <a:gd name="textAreaLeft" fmla="*/ 0 w 1240560"/>
                <a:gd name="textAreaRight" fmla="*/ 1242000 w 1240560"/>
                <a:gd name="textAreaTop" fmla="*/ 0 h 1387440"/>
                <a:gd name="textAreaBottom" fmla="*/ 1388880 h 1387440"/>
              </a:gdLst>
              <a:ahLst/>
              <a:rect l="textAreaLeft" t="textAreaTop" r="textAreaRight" b="textAreaBottom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noFill/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</p:grpSp>
      <p:sp>
        <p:nvSpPr>
          <p:cNvPr id="1009" name="Rectangle 45"/>
          <p:cNvSpPr/>
          <p:nvPr/>
        </p:nvSpPr>
        <p:spPr>
          <a:xfrm>
            <a:off x="4561200" y="-21600"/>
            <a:ext cx="3677760" cy="6270480"/>
          </a:xfrm>
          <a:prstGeom prst="rect">
            <a:avLst/>
          </a:prstGeom>
          <a:solidFill>
            <a:srgbClr val="f5f5f5"/>
          </a:solidFill>
          <a:ln>
            <a:solidFill>
              <a:srgbClr val="74a51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entury Gothic"/>
              <a:ea typeface="DejaVu Sans"/>
            </a:endParaRPr>
          </a:p>
        </p:txBody>
      </p:sp>
      <p:sp>
        <p:nvSpPr>
          <p:cNvPr id="1010" name="Rectangle 46"/>
          <p:cNvSpPr/>
          <p:nvPr/>
        </p:nvSpPr>
        <p:spPr>
          <a:xfrm>
            <a:off x="4649040" y="-21600"/>
            <a:ext cx="3503880" cy="23115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entury Gothic"/>
              <a:ea typeface="DejaVu Sans"/>
            </a:endParaRPr>
          </a:p>
        </p:txBody>
      </p:sp>
      <p:sp>
        <p:nvSpPr>
          <p:cNvPr id="1011" name="Rectangle 49"/>
          <p:cNvSpPr/>
          <p:nvPr/>
        </p:nvSpPr>
        <p:spPr>
          <a:xfrm>
            <a:off x="4650840" y="6088320"/>
            <a:ext cx="3503880" cy="802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36720" bIns="3672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entury Gothic"/>
              <a:ea typeface="DejaVu Sans"/>
            </a:endParaRPr>
          </a:p>
        </p:txBody>
      </p:sp>
      <p:sp>
        <p:nvSpPr>
          <p:cNvPr id="1012" name="Rectangle 88"/>
          <p:cNvSpPr/>
          <p:nvPr/>
        </p:nvSpPr>
        <p:spPr>
          <a:xfrm>
            <a:off x="4650840" y="6088320"/>
            <a:ext cx="3503880" cy="802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36720" bIns="3672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entury Gothic"/>
              <a:ea typeface="DejaVu Sans"/>
            </a:endParaRPr>
          </a:p>
        </p:txBody>
      </p:sp>
      <p:sp>
        <p:nvSpPr>
          <p:cNvPr id="101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Clique para editar o formato do texto do título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8333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Clique para editar o formato de texto dos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2.º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3.º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4.º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5.º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6.º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7.º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44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Clique para editar o formato de texto dos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2.º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3.º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4.º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5.º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6.º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7.º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8333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Clique para editar o formato de texto dos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2.º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3.º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4.º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5.º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6.º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7.º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7" name="PlaceHolder 5"/>
          <p:cNvSpPr>
            <a:spLocks noGrp="1"/>
          </p:cNvSpPr>
          <p:nvPr>
            <p:ph type="ftr" idx="31"/>
          </p:nvPr>
        </p:nvSpPr>
        <p:spPr>
          <a:xfrm>
            <a:off x="5303520" y="5720040"/>
            <a:ext cx="2830320" cy="363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pt-B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1400" spc="-1" strike="noStrike">
                <a:solidFill>
                  <a:srgbClr val="000000"/>
                </a:solidFill>
                <a:latin typeface="Times New Roman"/>
              </a:rPr>
              <a:t>&lt;rodapé&gt;</a:t>
            </a:r>
            <a:endParaRPr b="0" lang="pt-B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18" name="PlaceHolder 6"/>
          <p:cNvSpPr>
            <a:spLocks noGrp="1"/>
          </p:cNvSpPr>
          <p:nvPr>
            <p:ph type="sldNum" idx="32"/>
          </p:nvPr>
        </p:nvSpPr>
        <p:spPr>
          <a:xfrm>
            <a:off x="4649040" y="5720040"/>
            <a:ext cx="642240" cy="363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pt-BR" sz="1200" spc="-1" strike="noStrike">
                <a:solidFill>
                  <a:schemeClr val="accent1"/>
                </a:solidFill>
                <a:latin typeface="Century Gothic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F8C1F247-C660-4FF8-8C69-FF24A121AF5C}" type="slidenum">
              <a:rPr b="0" lang="pt-BR" sz="1200" spc="-1" strike="noStrike">
                <a:solidFill>
                  <a:schemeClr val="accent1"/>
                </a:solidFill>
                <a:latin typeface="Century Gothic"/>
              </a:rPr>
              <a:t>&lt;número&gt;</a:t>
            </a:fld>
            <a:endParaRPr b="0" lang="pt-BR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19" name="PlaceHolder 7"/>
          <p:cNvSpPr>
            <a:spLocks noGrp="1"/>
          </p:cNvSpPr>
          <p:nvPr>
            <p:ph type="dt" idx="33"/>
          </p:nvPr>
        </p:nvSpPr>
        <p:spPr>
          <a:xfrm>
            <a:off x="4738680" y="1516680"/>
            <a:ext cx="2132280" cy="749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b">
            <a:noAutofit/>
          </a:bodyPr>
          <a:lstStyle>
            <a:lvl1pPr indent="0">
              <a:buNone/>
              <a:defRPr b="0" lang="pt-B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pt-BR" sz="1400" spc="-1" strike="noStrike">
                <a:solidFill>
                  <a:srgbClr val="000000"/>
                </a:solidFill>
                <a:latin typeface="Times New Roman"/>
              </a:rPr>
              <a:t>&lt;data/hora&gt;</a:t>
            </a:r>
            <a:endParaRPr b="0" lang="pt-B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9" r:id="rId2"/>
  </p:sldLayoutIdLst>
</p:sldMaster>
</file>

<file path=ppt/slideMasters/slideMaster1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c2f25f"/>
            </a:gs>
            <a:gs pos="100000">
              <a:srgbClr val="92bd3f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" name="Group 41"/>
          <p:cNvGrpSpPr/>
          <p:nvPr/>
        </p:nvGrpSpPr>
        <p:grpSpPr>
          <a:xfrm>
            <a:off x="-566280" y="0"/>
            <a:ext cx="10455840" cy="7114680"/>
            <a:chOff x="-566280" y="0"/>
            <a:chExt cx="10455840" cy="7114680"/>
          </a:xfrm>
        </p:grpSpPr>
        <p:grpSp>
          <p:nvGrpSpPr>
            <p:cNvPr id="1025" name="Group 44"/>
            <p:cNvGrpSpPr/>
            <p:nvPr/>
          </p:nvGrpSpPr>
          <p:grpSpPr>
            <a:xfrm>
              <a:off x="77760" y="0"/>
              <a:ext cx="9144000" cy="6858000"/>
              <a:chOff x="77760" y="0"/>
              <a:chExt cx="9144000" cy="6858000"/>
            </a:xfrm>
          </p:grpSpPr>
          <p:grpSp>
            <p:nvGrpSpPr>
              <p:cNvPr id="1026" name="Group 4"/>
              <p:cNvGrpSpPr/>
              <p:nvPr/>
            </p:nvGrpSpPr>
            <p:grpSpPr>
              <a:xfrm>
                <a:off x="77760" y="0"/>
                <a:ext cx="2513160" cy="6856560"/>
                <a:chOff x="77760" y="0"/>
                <a:chExt cx="2513160" cy="6856560"/>
              </a:xfrm>
            </p:grpSpPr>
            <p:sp>
              <p:nvSpPr>
                <p:cNvPr id="1027" name="Rectangle 112"/>
                <p:cNvSpPr/>
                <p:nvPr/>
              </p:nvSpPr>
              <p:spPr>
                <a:xfrm>
                  <a:off x="992160" y="0"/>
                  <a:ext cx="1598760" cy="685656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chemeClr val="lt1"/>
                    </a:solidFill>
                    <a:latin typeface="Century Gothic"/>
                    <a:ea typeface="DejaVu Sans"/>
                  </a:endParaRPr>
                </a:p>
              </p:txBody>
            </p:sp>
            <p:sp>
              <p:nvSpPr>
                <p:cNvPr id="1028" name="Rectangle 2"/>
                <p:cNvSpPr/>
                <p:nvPr/>
              </p:nvSpPr>
              <p:spPr>
                <a:xfrm>
                  <a:off x="77760" y="0"/>
                  <a:ext cx="455760" cy="685656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chemeClr val="lt1"/>
                    </a:solidFill>
                    <a:latin typeface="Century Gothic"/>
                    <a:ea typeface="DejaVu Sans"/>
                  </a:endParaRPr>
                </a:p>
              </p:txBody>
            </p:sp>
            <p:sp>
              <p:nvSpPr>
                <p:cNvPr id="1029" name="Rectangle 3"/>
                <p:cNvSpPr/>
                <p:nvPr/>
              </p:nvSpPr>
              <p:spPr>
                <a:xfrm>
                  <a:off x="306360" y="0"/>
                  <a:ext cx="760680" cy="685656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chemeClr val="lt1"/>
                    </a:solidFill>
                    <a:latin typeface="Century Gothic"/>
                    <a:ea typeface="DejaVu Sans"/>
                  </a:endParaRPr>
                </a:p>
              </p:txBody>
            </p:sp>
          </p:grpSp>
          <p:grpSp>
            <p:nvGrpSpPr>
              <p:cNvPr id="1030" name="Group 5"/>
              <p:cNvGrpSpPr/>
              <p:nvPr/>
            </p:nvGrpSpPr>
            <p:grpSpPr>
              <a:xfrm>
                <a:off x="500400" y="0"/>
                <a:ext cx="2513160" cy="6856560"/>
                <a:chOff x="500400" y="0"/>
                <a:chExt cx="2513160" cy="6856560"/>
              </a:xfrm>
            </p:grpSpPr>
            <p:sp>
              <p:nvSpPr>
                <p:cNvPr id="1031" name="Rectangle 109"/>
                <p:cNvSpPr/>
                <p:nvPr/>
              </p:nvSpPr>
              <p:spPr>
                <a:xfrm>
                  <a:off x="1414800" y="0"/>
                  <a:ext cx="1598760" cy="685656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chemeClr val="lt1"/>
                    </a:solidFill>
                    <a:latin typeface="Century Gothic"/>
                    <a:ea typeface="DejaVu Sans"/>
                  </a:endParaRPr>
                </a:p>
              </p:txBody>
            </p:sp>
            <p:sp>
              <p:nvSpPr>
                <p:cNvPr id="1032" name="Rectangle 110"/>
                <p:cNvSpPr/>
                <p:nvPr/>
              </p:nvSpPr>
              <p:spPr>
                <a:xfrm>
                  <a:off x="500400" y="0"/>
                  <a:ext cx="455760" cy="685656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chemeClr val="lt1"/>
                    </a:solidFill>
                    <a:latin typeface="Century Gothic"/>
                    <a:ea typeface="DejaVu Sans"/>
                  </a:endParaRPr>
                </a:p>
              </p:txBody>
            </p:sp>
            <p:sp>
              <p:nvSpPr>
                <p:cNvPr id="1033" name="Rectangle 111"/>
                <p:cNvSpPr/>
                <p:nvPr/>
              </p:nvSpPr>
              <p:spPr>
                <a:xfrm>
                  <a:off x="729000" y="0"/>
                  <a:ext cx="760680" cy="685656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chemeClr val="lt1"/>
                    </a:solidFill>
                    <a:latin typeface="Century Gothic"/>
                    <a:ea typeface="DejaVu Sans"/>
                  </a:endParaRPr>
                </a:p>
              </p:txBody>
            </p:sp>
          </p:grpSp>
          <p:grpSp>
            <p:nvGrpSpPr>
              <p:cNvPr id="1034" name="Group 9"/>
              <p:cNvGrpSpPr/>
              <p:nvPr/>
            </p:nvGrpSpPr>
            <p:grpSpPr>
              <a:xfrm>
                <a:off x="6708600" y="1440"/>
                <a:ext cx="2513160" cy="6856560"/>
                <a:chOff x="6708600" y="1440"/>
                <a:chExt cx="2513160" cy="6856560"/>
              </a:xfrm>
            </p:grpSpPr>
            <p:sp>
              <p:nvSpPr>
                <p:cNvPr id="1035" name="Rectangle 106"/>
                <p:cNvSpPr/>
                <p:nvPr/>
              </p:nvSpPr>
              <p:spPr>
                <a:xfrm rot="10800000">
                  <a:off x="6708600" y="1440"/>
                  <a:ext cx="1598760" cy="685656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chemeClr val="lt1"/>
                    </a:solidFill>
                    <a:latin typeface="Century Gothic"/>
                    <a:ea typeface="DejaVu Sans"/>
                  </a:endParaRPr>
                </a:p>
              </p:txBody>
            </p:sp>
            <p:sp>
              <p:nvSpPr>
                <p:cNvPr id="1036" name="Rectangle 107"/>
                <p:cNvSpPr/>
                <p:nvPr/>
              </p:nvSpPr>
              <p:spPr>
                <a:xfrm rot="10800000">
                  <a:off x="8766000" y="1440"/>
                  <a:ext cx="455760" cy="685656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chemeClr val="lt1"/>
                    </a:solidFill>
                    <a:latin typeface="Century Gothic"/>
                    <a:ea typeface="DejaVu Sans"/>
                  </a:endParaRPr>
                </a:p>
              </p:txBody>
            </p:sp>
            <p:sp>
              <p:nvSpPr>
                <p:cNvPr id="1037" name="Rectangle 108"/>
                <p:cNvSpPr/>
                <p:nvPr/>
              </p:nvSpPr>
              <p:spPr>
                <a:xfrm rot="10800000">
                  <a:off x="8232480" y="1440"/>
                  <a:ext cx="760680" cy="685656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chemeClr val="lt1"/>
                    </a:solidFill>
                    <a:latin typeface="Century Gothic"/>
                    <a:ea typeface="DejaVu Sans"/>
                  </a:endParaRPr>
                </a:p>
              </p:txBody>
            </p:sp>
          </p:grpSp>
          <p:sp>
            <p:nvSpPr>
              <p:cNvPr id="1038" name="Rectangle 103"/>
              <p:cNvSpPr/>
              <p:nvPr/>
            </p:nvSpPr>
            <p:spPr>
              <a:xfrm>
                <a:off x="3887640" y="0"/>
                <a:ext cx="2818080" cy="685656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>
                  <a:lnSpc>
                    <a:spcPct val="100000"/>
                  </a:lnSpc>
                </a:pPr>
                <a:endParaRPr b="0" lang="en-US" sz="1800" spc="-1" strike="noStrike">
                  <a:solidFill>
                    <a:schemeClr val="lt1"/>
                  </a:solidFill>
                  <a:latin typeface="Century Gothic"/>
                  <a:ea typeface="DejaVu Sans"/>
                </a:endParaRPr>
              </a:p>
            </p:txBody>
          </p:sp>
          <p:sp>
            <p:nvSpPr>
              <p:cNvPr id="1039" name="Rectangle 104"/>
              <p:cNvSpPr/>
              <p:nvPr/>
            </p:nvSpPr>
            <p:spPr>
              <a:xfrm>
                <a:off x="2973240" y="0"/>
                <a:ext cx="455760" cy="685656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>
                  <a:lnSpc>
                    <a:spcPct val="100000"/>
                  </a:lnSpc>
                </a:pPr>
                <a:endParaRPr b="0" lang="en-US" sz="1800" spc="-1" strike="noStrike">
                  <a:solidFill>
                    <a:schemeClr val="lt1"/>
                  </a:solidFill>
                  <a:latin typeface="Century Gothic"/>
                  <a:ea typeface="DejaVu Sans"/>
                </a:endParaRPr>
              </a:p>
            </p:txBody>
          </p:sp>
          <p:sp>
            <p:nvSpPr>
              <p:cNvPr id="1040" name="Rectangle 105"/>
              <p:cNvSpPr/>
              <p:nvPr/>
            </p:nvSpPr>
            <p:spPr>
              <a:xfrm>
                <a:off x="3201840" y="0"/>
                <a:ext cx="760680" cy="685656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>
                  <a:lnSpc>
                    <a:spcPct val="100000"/>
                  </a:lnSpc>
                </a:pPr>
                <a:endParaRPr b="0" lang="en-US" sz="1800" spc="-1" strike="noStrike">
                  <a:solidFill>
                    <a:schemeClr val="lt1"/>
                  </a:solidFill>
                  <a:latin typeface="Century Gothic"/>
                  <a:ea typeface="DejaVu Sans"/>
                </a:endParaRPr>
              </a:p>
            </p:txBody>
          </p:sp>
        </p:grpSp>
        <p:sp>
          <p:nvSpPr>
            <p:cNvPr id="1041" name="Freeform 43"/>
            <p:cNvSpPr/>
            <p:nvPr/>
          </p:nvSpPr>
          <p:spPr>
            <a:xfrm>
              <a:off x="65880" y="5034960"/>
              <a:ext cx="9142560" cy="1174320"/>
            </a:xfrm>
            <a:custGeom>
              <a:avLst/>
              <a:gdLst>
                <a:gd name="textAreaLeft" fmla="*/ 0 w 9142560"/>
                <a:gd name="textAreaRight" fmla="*/ 9144000 w 9142560"/>
                <a:gd name="textAreaTop" fmla="*/ 0 h 1174320"/>
                <a:gd name="textAreaBottom" fmla="*/ 1175760 h 1174320"/>
              </a:gdLst>
              <a:ahLst/>
              <a:rect l="textAreaLeft" t="textAreaTop" r="textAreaRight" b="textAreaBottom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noFill/>
            <a:ln>
              <a:solidFill>
                <a:srgbClr val="ffffff">
                  <a:alpha val="20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rgbClr val="000000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1042" name="Freeform 44"/>
            <p:cNvSpPr/>
            <p:nvPr/>
          </p:nvSpPr>
          <p:spPr>
            <a:xfrm>
              <a:off x="65880" y="3467520"/>
              <a:ext cx="9142560" cy="889200"/>
            </a:xfrm>
            <a:custGeom>
              <a:avLst/>
              <a:gdLst>
                <a:gd name="textAreaLeft" fmla="*/ 0 w 9142560"/>
                <a:gd name="textAreaRight" fmla="*/ 9144000 w 9142560"/>
                <a:gd name="textAreaTop" fmla="*/ 0 h 889200"/>
                <a:gd name="textAreaBottom" fmla="*/ 890640 h 889200"/>
              </a:gdLst>
              <a:ahLst/>
              <a:rect l="textAreaLeft" t="textAreaTop" r="textAreaRight" b="textAreaBottom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noFill/>
            <a:ln>
              <a:solidFill>
                <a:srgbClr val="ffffff">
                  <a:alpha val="20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rgbClr val="000000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1043" name="Freeform 45"/>
            <p:cNvSpPr/>
            <p:nvPr/>
          </p:nvSpPr>
          <p:spPr>
            <a:xfrm>
              <a:off x="54000" y="5640840"/>
              <a:ext cx="3003120" cy="1209960"/>
            </a:xfrm>
            <a:custGeom>
              <a:avLst/>
              <a:gdLst>
                <a:gd name="textAreaLeft" fmla="*/ 0 w 3003120"/>
                <a:gd name="textAreaRight" fmla="*/ 3004560 w 3003120"/>
                <a:gd name="textAreaTop" fmla="*/ 0 h 1209960"/>
                <a:gd name="textAreaBottom" fmla="*/ 1211400 h 1209960"/>
              </a:gdLst>
              <a:ahLst/>
              <a:rect l="textAreaLeft" t="textAreaTop" r="textAreaRight" b="textAreaBottom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noFill/>
            <a:ln>
              <a:solidFill>
                <a:srgbClr val="ffffff">
                  <a:alpha val="20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rgbClr val="000000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1044" name="Freeform 46"/>
            <p:cNvSpPr/>
            <p:nvPr/>
          </p:nvSpPr>
          <p:spPr>
            <a:xfrm>
              <a:off x="65880" y="5284440"/>
              <a:ext cx="9142560" cy="1477080"/>
            </a:xfrm>
            <a:custGeom>
              <a:avLst/>
              <a:gdLst>
                <a:gd name="textAreaLeft" fmla="*/ 0 w 9142560"/>
                <a:gd name="textAreaRight" fmla="*/ 9144000 w 9142560"/>
                <a:gd name="textAreaTop" fmla="*/ 0 h 1477080"/>
                <a:gd name="textAreaBottom" fmla="*/ 1478520 h 1477080"/>
              </a:gdLst>
              <a:ahLst/>
              <a:rect l="textAreaLeft" t="textAreaTop" r="textAreaRight" b="textAreaBottom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noFill/>
            <a:ln>
              <a:solidFill>
                <a:srgbClr val="ffffff">
                  <a:alpha val="20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rgbClr val="000000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1045" name="Freeform 48"/>
            <p:cNvSpPr/>
            <p:nvPr/>
          </p:nvSpPr>
          <p:spPr>
            <a:xfrm>
              <a:off x="2215080" y="5132160"/>
              <a:ext cx="6981120" cy="1718640"/>
            </a:xfrm>
            <a:custGeom>
              <a:avLst/>
              <a:gdLst>
                <a:gd name="textAreaLeft" fmla="*/ 0 w 6981120"/>
                <a:gd name="textAreaRight" fmla="*/ 6982560 w 6981120"/>
                <a:gd name="textAreaTop" fmla="*/ 0 h 1718640"/>
                <a:gd name="textAreaBottom" fmla="*/ 1720080 h 1718640"/>
              </a:gdLst>
              <a:ahLst/>
              <a:rect l="textAreaLeft" t="textAreaTop" r="textAreaRight" b="textAreaBottom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noFill/>
            <a:ln>
              <a:solidFill>
                <a:srgbClr val="ffffff">
                  <a:alpha val="20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rgbClr val="000000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1046" name="Hexagon 49"/>
            <p:cNvSpPr/>
            <p:nvPr/>
          </p:nvSpPr>
          <p:spPr>
            <a:xfrm rot="1800000">
              <a:off x="3073320" y="285840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1047" name="Hexagon 50"/>
            <p:cNvSpPr/>
            <p:nvPr/>
          </p:nvSpPr>
          <p:spPr>
            <a:xfrm rot="1800000">
              <a:off x="3797280" y="412524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noFill/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1048" name="Hexagon 51"/>
            <p:cNvSpPr/>
            <p:nvPr/>
          </p:nvSpPr>
          <p:spPr>
            <a:xfrm rot="1800000">
              <a:off x="3807000" y="159156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>
              <a:solidFill>
                <a:srgbClr val="ffffff">
                  <a:alpha val="8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1049" name="Hexagon 52"/>
            <p:cNvSpPr/>
            <p:nvPr/>
          </p:nvSpPr>
          <p:spPr>
            <a:xfrm rot="1800000">
              <a:off x="3054240" y="32472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>
              <a:solidFill>
                <a:srgbClr val="ffffff">
                  <a:alpha val="8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1050" name="Hexagon 53"/>
            <p:cNvSpPr/>
            <p:nvPr/>
          </p:nvSpPr>
          <p:spPr>
            <a:xfrm rot="1800000">
              <a:off x="4540320" y="538236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1051" name="Freeform 54"/>
            <p:cNvSpPr/>
            <p:nvPr/>
          </p:nvSpPr>
          <p:spPr>
            <a:xfrm rot="1800000">
              <a:off x="-303840" y="4200480"/>
              <a:ext cx="1260000" cy="1386720"/>
            </a:xfrm>
            <a:custGeom>
              <a:avLst/>
              <a:gdLst>
                <a:gd name="textAreaLeft" fmla="*/ 0 w 1260000"/>
                <a:gd name="textAreaRight" fmla="*/ 1261440 w 1260000"/>
                <a:gd name="textAreaTop" fmla="*/ 0 h 1386720"/>
                <a:gd name="textAreaBottom" fmla="*/ 1388160 h 1386720"/>
              </a:gdLst>
              <a:ahLst/>
              <a:rect l="textAreaLeft" t="textAreaTop" r="textAreaRight" b="textAreaBottom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1052" name="Hexagon 55"/>
            <p:cNvSpPr/>
            <p:nvPr/>
          </p:nvSpPr>
          <p:spPr>
            <a:xfrm rot="1800000">
              <a:off x="101520" y="540144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noFill/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1053" name="Hexagon 56"/>
            <p:cNvSpPr/>
            <p:nvPr/>
          </p:nvSpPr>
          <p:spPr>
            <a:xfrm rot="1800000">
              <a:off x="130320" y="284868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>
              <a:solidFill>
                <a:srgbClr val="ffffff">
                  <a:alpha val="8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1054" name="Hexagon 57"/>
            <p:cNvSpPr/>
            <p:nvPr/>
          </p:nvSpPr>
          <p:spPr>
            <a:xfrm rot="1800000">
              <a:off x="853920" y="412524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noFill/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1055" name="Hexagon 58"/>
            <p:cNvSpPr/>
            <p:nvPr/>
          </p:nvSpPr>
          <p:spPr>
            <a:xfrm rot="1800000">
              <a:off x="1587600" y="541080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noFill/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1056" name="Hexagon 59"/>
            <p:cNvSpPr/>
            <p:nvPr/>
          </p:nvSpPr>
          <p:spPr>
            <a:xfrm rot="1800000">
              <a:off x="1606680" y="285840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>
              <a:solidFill>
                <a:srgbClr val="ffffff">
                  <a:alpha val="8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1057" name="Hexagon 94"/>
            <p:cNvSpPr/>
            <p:nvPr/>
          </p:nvSpPr>
          <p:spPr>
            <a:xfrm rot="1800000">
              <a:off x="873000" y="156276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noFill/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1058" name="Hexagon 95"/>
            <p:cNvSpPr/>
            <p:nvPr/>
          </p:nvSpPr>
          <p:spPr>
            <a:xfrm rot="1800000">
              <a:off x="6883560" y="414396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1059" name="Hexagon 96"/>
            <p:cNvSpPr/>
            <p:nvPr/>
          </p:nvSpPr>
          <p:spPr>
            <a:xfrm rot="1800000">
              <a:off x="7626240" y="542052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noFill/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1060" name="Hexagon 97"/>
            <p:cNvSpPr/>
            <p:nvPr/>
          </p:nvSpPr>
          <p:spPr>
            <a:xfrm rot="1800000">
              <a:off x="7626240" y="286776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>
              <a:solidFill>
                <a:srgbClr val="ffffff">
                  <a:alpha val="8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1061" name="Freeform 98"/>
            <p:cNvSpPr/>
            <p:nvPr/>
          </p:nvSpPr>
          <p:spPr>
            <a:xfrm rot="1800000">
              <a:off x="8383680" y="4054320"/>
              <a:ext cx="1242000" cy="1386720"/>
            </a:xfrm>
            <a:custGeom>
              <a:avLst/>
              <a:gdLst>
                <a:gd name="textAreaLeft" fmla="*/ 0 w 1242000"/>
                <a:gd name="textAreaRight" fmla="*/ 1243440 w 1242000"/>
                <a:gd name="textAreaTop" fmla="*/ 0 h 1386720"/>
                <a:gd name="textAreaBottom" fmla="*/ 1388160 h 1386720"/>
              </a:gdLst>
              <a:ahLst/>
              <a:rect l="textAreaLeft" t="textAreaTop" r="textAreaRight" b="textAreaBottom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1062" name="Freeform 99"/>
            <p:cNvSpPr/>
            <p:nvPr/>
          </p:nvSpPr>
          <p:spPr>
            <a:xfrm rot="1800000">
              <a:off x="8384040" y="1510200"/>
              <a:ext cx="1240560" cy="1387440"/>
            </a:xfrm>
            <a:custGeom>
              <a:avLst/>
              <a:gdLst>
                <a:gd name="textAreaLeft" fmla="*/ 0 w 1240560"/>
                <a:gd name="textAreaRight" fmla="*/ 1242000 w 1240560"/>
                <a:gd name="textAreaTop" fmla="*/ 0 h 1387440"/>
                <a:gd name="textAreaBottom" fmla="*/ 1388880 h 1387440"/>
              </a:gdLst>
              <a:ahLst/>
              <a:rect l="textAreaLeft" t="textAreaTop" r="textAreaRight" b="textAreaBottom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noFill/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</p:grpSp>
      <p:sp>
        <p:nvSpPr>
          <p:cNvPr id="1063" name="Rectangle 65" hidden="1"/>
          <p:cNvSpPr/>
          <p:nvPr/>
        </p:nvSpPr>
        <p:spPr>
          <a:xfrm>
            <a:off x="457200" y="333360"/>
            <a:ext cx="8228160" cy="6184080"/>
          </a:xfrm>
          <a:prstGeom prst="rect">
            <a:avLst/>
          </a:prstGeom>
          <a:solidFill>
            <a:schemeClr val="bg1"/>
          </a:solidFill>
          <a:ln w="6350">
            <a:solidFill>
              <a:srgbClr val="0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entury Gothic"/>
              <a:ea typeface="DejaVu Sans"/>
            </a:endParaRPr>
          </a:p>
        </p:txBody>
      </p:sp>
      <p:sp>
        <p:nvSpPr>
          <p:cNvPr id="1064" name="Rectangle 69" hidden="1"/>
          <p:cNvSpPr/>
          <p:nvPr/>
        </p:nvSpPr>
        <p:spPr>
          <a:xfrm>
            <a:off x="4561200" y="-21600"/>
            <a:ext cx="3677760" cy="697680"/>
          </a:xfrm>
          <a:prstGeom prst="rect">
            <a:avLst/>
          </a:prstGeom>
          <a:solidFill>
            <a:srgbClr val="f5f5f5"/>
          </a:solidFill>
          <a:ln>
            <a:solidFill>
              <a:srgbClr val="74a51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entury Gothic"/>
              <a:ea typeface="DejaVu Sans"/>
            </a:endParaRPr>
          </a:p>
        </p:txBody>
      </p:sp>
      <p:sp>
        <p:nvSpPr>
          <p:cNvPr id="1065" name="Rectangle 70" hidden="1"/>
          <p:cNvSpPr/>
          <p:nvPr/>
        </p:nvSpPr>
        <p:spPr>
          <a:xfrm>
            <a:off x="4649040" y="-21600"/>
            <a:ext cx="3503880" cy="622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entury Gothic"/>
              <a:ea typeface="DejaVu Sans"/>
            </a:endParaRPr>
          </a:p>
        </p:txBody>
      </p:sp>
      <p:grpSp>
        <p:nvGrpSpPr>
          <p:cNvPr id="1066" name="Group 42"/>
          <p:cNvGrpSpPr/>
          <p:nvPr/>
        </p:nvGrpSpPr>
        <p:grpSpPr>
          <a:xfrm>
            <a:off x="-643680" y="0"/>
            <a:ext cx="10455480" cy="7114680"/>
            <a:chOff x="-643680" y="0"/>
            <a:chExt cx="10455480" cy="7114680"/>
          </a:xfrm>
        </p:grpSpPr>
        <p:grpSp>
          <p:nvGrpSpPr>
            <p:cNvPr id="1067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68" name="Group 4"/>
              <p:cNvGrpSpPr/>
              <p:nvPr/>
            </p:nvGrpSpPr>
            <p:grpSpPr>
              <a:xfrm>
                <a:off x="0" y="0"/>
                <a:ext cx="2513160" cy="6856560"/>
                <a:chOff x="0" y="0"/>
                <a:chExt cx="2513160" cy="6856560"/>
              </a:xfrm>
            </p:grpSpPr>
            <p:sp>
              <p:nvSpPr>
                <p:cNvPr id="1069" name="Rectangle 114"/>
                <p:cNvSpPr/>
                <p:nvPr/>
              </p:nvSpPr>
              <p:spPr>
                <a:xfrm>
                  <a:off x="914400" y="0"/>
                  <a:ext cx="1598760" cy="685656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chemeClr val="lt1"/>
                    </a:solidFill>
                    <a:latin typeface="Century Gothic"/>
                    <a:ea typeface="DejaVu Sans"/>
                  </a:endParaRPr>
                </a:p>
              </p:txBody>
            </p:sp>
            <p:sp>
              <p:nvSpPr>
                <p:cNvPr id="1070" name="Rectangle 2"/>
                <p:cNvSpPr/>
                <p:nvPr/>
              </p:nvSpPr>
              <p:spPr>
                <a:xfrm>
                  <a:off x="0" y="0"/>
                  <a:ext cx="455760" cy="685656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chemeClr val="lt1"/>
                    </a:solidFill>
                    <a:latin typeface="Century Gothic"/>
                    <a:ea typeface="DejaVu Sans"/>
                  </a:endParaRPr>
                </a:p>
              </p:txBody>
            </p:sp>
            <p:sp>
              <p:nvSpPr>
                <p:cNvPr id="1071" name="Rectangle 3"/>
                <p:cNvSpPr/>
                <p:nvPr/>
              </p:nvSpPr>
              <p:spPr>
                <a:xfrm>
                  <a:off x="228600" y="0"/>
                  <a:ext cx="760680" cy="685656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chemeClr val="lt1"/>
                    </a:solidFill>
                    <a:latin typeface="Century Gothic"/>
                    <a:ea typeface="DejaVu Sans"/>
                  </a:endParaRPr>
                </a:p>
              </p:txBody>
            </p:sp>
          </p:grpSp>
          <p:grpSp>
            <p:nvGrpSpPr>
              <p:cNvPr id="1072" name="Group 5"/>
              <p:cNvGrpSpPr/>
              <p:nvPr/>
            </p:nvGrpSpPr>
            <p:grpSpPr>
              <a:xfrm>
                <a:off x="423000" y="0"/>
                <a:ext cx="2513160" cy="6856560"/>
                <a:chOff x="423000" y="0"/>
                <a:chExt cx="2513160" cy="6856560"/>
              </a:xfrm>
            </p:grpSpPr>
            <p:sp>
              <p:nvSpPr>
                <p:cNvPr id="1073" name="Rectangle 84"/>
                <p:cNvSpPr/>
                <p:nvPr/>
              </p:nvSpPr>
              <p:spPr>
                <a:xfrm>
                  <a:off x="1337400" y="0"/>
                  <a:ext cx="1598760" cy="685656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chemeClr val="lt1"/>
                    </a:solidFill>
                    <a:latin typeface="Century Gothic"/>
                    <a:ea typeface="DejaVu Sans"/>
                  </a:endParaRPr>
                </a:p>
              </p:txBody>
            </p:sp>
            <p:sp>
              <p:nvSpPr>
                <p:cNvPr id="1074" name="Rectangle 85"/>
                <p:cNvSpPr/>
                <p:nvPr/>
              </p:nvSpPr>
              <p:spPr>
                <a:xfrm>
                  <a:off x="423000" y="0"/>
                  <a:ext cx="455760" cy="685656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chemeClr val="lt1"/>
                    </a:solidFill>
                    <a:latin typeface="Century Gothic"/>
                    <a:ea typeface="DejaVu Sans"/>
                  </a:endParaRPr>
                </a:p>
              </p:txBody>
            </p:sp>
            <p:sp>
              <p:nvSpPr>
                <p:cNvPr id="1075" name="Rectangle 113"/>
                <p:cNvSpPr/>
                <p:nvPr/>
              </p:nvSpPr>
              <p:spPr>
                <a:xfrm>
                  <a:off x="651600" y="0"/>
                  <a:ext cx="760680" cy="685656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chemeClr val="lt1"/>
                    </a:solidFill>
                    <a:latin typeface="Century Gothic"/>
                    <a:ea typeface="DejaVu Sans"/>
                  </a:endParaRPr>
                </a:p>
              </p:txBody>
            </p:sp>
          </p:grpSp>
          <p:grpSp>
            <p:nvGrpSpPr>
              <p:cNvPr id="1076" name="Group 9"/>
              <p:cNvGrpSpPr/>
              <p:nvPr/>
            </p:nvGrpSpPr>
            <p:grpSpPr>
              <a:xfrm>
                <a:off x="6630840" y="1440"/>
                <a:ext cx="2513160" cy="6856560"/>
                <a:chOff x="6630840" y="1440"/>
                <a:chExt cx="2513160" cy="6856560"/>
              </a:xfrm>
            </p:grpSpPr>
            <p:sp>
              <p:nvSpPr>
                <p:cNvPr id="1077" name="Rectangle 77"/>
                <p:cNvSpPr/>
                <p:nvPr/>
              </p:nvSpPr>
              <p:spPr>
                <a:xfrm rot="10800000">
                  <a:off x="6630840" y="1440"/>
                  <a:ext cx="1598760" cy="685656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chemeClr val="lt1"/>
                    </a:solidFill>
                    <a:latin typeface="Century Gothic"/>
                    <a:ea typeface="DejaVu Sans"/>
                  </a:endParaRPr>
                </a:p>
              </p:txBody>
            </p:sp>
            <p:sp>
              <p:nvSpPr>
                <p:cNvPr id="1078" name="Rectangle 78"/>
                <p:cNvSpPr/>
                <p:nvPr/>
              </p:nvSpPr>
              <p:spPr>
                <a:xfrm rot="10800000">
                  <a:off x="8688240" y="1440"/>
                  <a:ext cx="455760" cy="685656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chemeClr val="lt1"/>
                    </a:solidFill>
                    <a:latin typeface="Century Gothic"/>
                    <a:ea typeface="DejaVu Sans"/>
                  </a:endParaRPr>
                </a:p>
              </p:txBody>
            </p:sp>
            <p:sp>
              <p:nvSpPr>
                <p:cNvPr id="1079" name="Rectangle 80"/>
                <p:cNvSpPr/>
                <p:nvPr/>
              </p:nvSpPr>
              <p:spPr>
                <a:xfrm rot="10800000">
                  <a:off x="8154720" y="1440"/>
                  <a:ext cx="760680" cy="685656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chemeClr val="lt1"/>
                    </a:solidFill>
                    <a:latin typeface="Century Gothic"/>
                    <a:ea typeface="DejaVu Sans"/>
                  </a:endParaRPr>
                </a:p>
              </p:txBody>
            </p:sp>
          </p:grpSp>
          <p:sp>
            <p:nvSpPr>
              <p:cNvPr id="1080" name="Rectangle 74"/>
              <p:cNvSpPr/>
              <p:nvPr/>
            </p:nvSpPr>
            <p:spPr>
              <a:xfrm>
                <a:off x="3809880" y="0"/>
                <a:ext cx="2818080" cy="685656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>
                  <a:lnSpc>
                    <a:spcPct val="100000"/>
                  </a:lnSpc>
                </a:pPr>
                <a:endParaRPr b="0" lang="en-US" sz="1800" spc="-1" strike="noStrike">
                  <a:solidFill>
                    <a:schemeClr val="lt1"/>
                  </a:solidFill>
                  <a:latin typeface="Century Gothic"/>
                  <a:ea typeface="DejaVu Sans"/>
                </a:endParaRPr>
              </a:p>
            </p:txBody>
          </p:sp>
          <p:sp>
            <p:nvSpPr>
              <p:cNvPr id="1081" name="Rectangle 75"/>
              <p:cNvSpPr/>
              <p:nvPr/>
            </p:nvSpPr>
            <p:spPr>
              <a:xfrm>
                <a:off x="2895480" y="0"/>
                <a:ext cx="455760" cy="685656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>
                  <a:lnSpc>
                    <a:spcPct val="100000"/>
                  </a:lnSpc>
                </a:pPr>
                <a:endParaRPr b="0" lang="en-US" sz="1800" spc="-1" strike="noStrike">
                  <a:solidFill>
                    <a:schemeClr val="lt1"/>
                  </a:solidFill>
                  <a:latin typeface="Century Gothic"/>
                  <a:ea typeface="DejaVu Sans"/>
                </a:endParaRPr>
              </a:p>
            </p:txBody>
          </p:sp>
          <p:sp>
            <p:nvSpPr>
              <p:cNvPr id="1082" name="Rectangle 76"/>
              <p:cNvSpPr/>
              <p:nvPr/>
            </p:nvSpPr>
            <p:spPr>
              <a:xfrm>
                <a:off x="3124080" y="0"/>
                <a:ext cx="760680" cy="685656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>
                  <a:lnSpc>
                    <a:spcPct val="100000"/>
                  </a:lnSpc>
                </a:pPr>
                <a:endParaRPr b="0" lang="en-US" sz="1800" spc="-1" strike="noStrike">
                  <a:solidFill>
                    <a:schemeClr val="lt1"/>
                  </a:solidFill>
                  <a:latin typeface="Century Gothic"/>
                  <a:ea typeface="DejaVu Sans"/>
                </a:endParaRPr>
              </a:p>
            </p:txBody>
          </p:sp>
        </p:grpSp>
        <p:sp>
          <p:nvSpPr>
            <p:cNvPr id="1083" name="Freeform 44"/>
            <p:cNvSpPr/>
            <p:nvPr/>
          </p:nvSpPr>
          <p:spPr>
            <a:xfrm>
              <a:off x="-11880" y="5034960"/>
              <a:ext cx="9142560" cy="1174320"/>
            </a:xfrm>
            <a:custGeom>
              <a:avLst/>
              <a:gdLst>
                <a:gd name="textAreaLeft" fmla="*/ 0 w 9142560"/>
                <a:gd name="textAreaRight" fmla="*/ 9144000 w 9142560"/>
                <a:gd name="textAreaTop" fmla="*/ 0 h 1174320"/>
                <a:gd name="textAreaBottom" fmla="*/ 1175760 h 1174320"/>
              </a:gdLst>
              <a:ahLst/>
              <a:rect l="textAreaLeft" t="textAreaTop" r="textAreaRight" b="textAreaBottom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noFill/>
            <a:ln>
              <a:solidFill>
                <a:srgbClr val="ffffff">
                  <a:alpha val="20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rgbClr val="000000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1084" name="Freeform 47"/>
            <p:cNvSpPr/>
            <p:nvPr/>
          </p:nvSpPr>
          <p:spPr>
            <a:xfrm>
              <a:off x="-11880" y="3467520"/>
              <a:ext cx="9142560" cy="889200"/>
            </a:xfrm>
            <a:custGeom>
              <a:avLst/>
              <a:gdLst>
                <a:gd name="textAreaLeft" fmla="*/ 0 w 9142560"/>
                <a:gd name="textAreaRight" fmla="*/ 9144000 w 9142560"/>
                <a:gd name="textAreaTop" fmla="*/ 0 h 889200"/>
                <a:gd name="textAreaBottom" fmla="*/ 890640 h 889200"/>
              </a:gdLst>
              <a:ahLst/>
              <a:rect l="textAreaLeft" t="textAreaTop" r="textAreaRight" b="textAreaBottom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noFill/>
            <a:ln>
              <a:solidFill>
                <a:srgbClr val="ffffff">
                  <a:alpha val="20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rgbClr val="000000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1085" name="Freeform 48"/>
            <p:cNvSpPr/>
            <p:nvPr/>
          </p:nvSpPr>
          <p:spPr>
            <a:xfrm>
              <a:off x="-23760" y="5640840"/>
              <a:ext cx="3003120" cy="1209960"/>
            </a:xfrm>
            <a:custGeom>
              <a:avLst/>
              <a:gdLst>
                <a:gd name="textAreaLeft" fmla="*/ 0 w 3003120"/>
                <a:gd name="textAreaRight" fmla="*/ 3004560 w 3003120"/>
                <a:gd name="textAreaTop" fmla="*/ 0 h 1209960"/>
                <a:gd name="textAreaBottom" fmla="*/ 1211400 h 1209960"/>
              </a:gdLst>
              <a:ahLst/>
              <a:rect l="textAreaLeft" t="textAreaTop" r="textAreaRight" b="textAreaBottom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noFill/>
            <a:ln>
              <a:solidFill>
                <a:srgbClr val="ffffff">
                  <a:alpha val="20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rgbClr val="000000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1086" name="Freeform 50"/>
            <p:cNvSpPr/>
            <p:nvPr/>
          </p:nvSpPr>
          <p:spPr>
            <a:xfrm>
              <a:off x="-11880" y="5284440"/>
              <a:ext cx="9142560" cy="1477080"/>
            </a:xfrm>
            <a:custGeom>
              <a:avLst/>
              <a:gdLst>
                <a:gd name="textAreaLeft" fmla="*/ 0 w 9142560"/>
                <a:gd name="textAreaRight" fmla="*/ 9144000 w 9142560"/>
                <a:gd name="textAreaTop" fmla="*/ 0 h 1477080"/>
                <a:gd name="textAreaBottom" fmla="*/ 1478520 h 1477080"/>
              </a:gdLst>
              <a:ahLst/>
              <a:rect l="textAreaLeft" t="textAreaTop" r="textAreaRight" b="textAreaBottom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noFill/>
            <a:ln>
              <a:solidFill>
                <a:srgbClr val="ffffff">
                  <a:alpha val="20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rgbClr val="000000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1087" name="Freeform 51"/>
            <p:cNvSpPr/>
            <p:nvPr/>
          </p:nvSpPr>
          <p:spPr>
            <a:xfrm>
              <a:off x="2137680" y="5132160"/>
              <a:ext cx="6981120" cy="1718640"/>
            </a:xfrm>
            <a:custGeom>
              <a:avLst/>
              <a:gdLst>
                <a:gd name="textAreaLeft" fmla="*/ 0 w 6981120"/>
                <a:gd name="textAreaRight" fmla="*/ 6982560 w 6981120"/>
                <a:gd name="textAreaTop" fmla="*/ 0 h 1718640"/>
                <a:gd name="textAreaBottom" fmla="*/ 1720080 h 1718640"/>
              </a:gdLst>
              <a:ahLst/>
              <a:rect l="textAreaLeft" t="textAreaTop" r="textAreaRight" b="textAreaBottom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noFill/>
            <a:ln>
              <a:solidFill>
                <a:srgbClr val="ffffff">
                  <a:alpha val="20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rgbClr val="000000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1088" name="Hexagon 52"/>
            <p:cNvSpPr/>
            <p:nvPr/>
          </p:nvSpPr>
          <p:spPr>
            <a:xfrm rot="1800000">
              <a:off x="2995920" y="285840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1089" name="Hexagon 53"/>
            <p:cNvSpPr/>
            <p:nvPr/>
          </p:nvSpPr>
          <p:spPr>
            <a:xfrm rot="1800000">
              <a:off x="3719880" y="412524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noFill/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1090" name="Hexagon 54"/>
            <p:cNvSpPr/>
            <p:nvPr/>
          </p:nvSpPr>
          <p:spPr>
            <a:xfrm rot="1800000">
              <a:off x="3729240" y="159156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>
              <a:solidFill>
                <a:srgbClr val="ffffff">
                  <a:alpha val="8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1091" name="Hexagon 55"/>
            <p:cNvSpPr/>
            <p:nvPr/>
          </p:nvSpPr>
          <p:spPr>
            <a:xfrm rot="1800000">
              <a:off x="2976840" y="32472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>
              <a:solidFill>
                <a:srgbClr val="ffffff">
                  <a:alpha val="8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1092" name="Hexagon 56"/>
            <p:cNvSpPr/>
            <p:nvPr/>
          </p:nvSpPr>
          <p:spPr>
            <a:xfrm rot="1800000">
              <a:off x="4462560" y="538236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1093" name="Freeform 57"/>
            <p:cNvSpPr/>
            <p:nvPr/>
          </p:nvSpPr>
          <p:spPr>
            <a:xfrm rot="1800000">
              <a:off x="-381240" y="4200480"/>
              <a:ext cx="1260000" cy="1386720"/>
            </a:xfrm>
            <a:custGeom>
              <a:avLst/>
              <a:gdLst>
                <a:gd name="textAreaLeft" fmla="*/ 0 w 1260000"/>
                <a:gd name="textAreaRight" fmla="*/ 1261440 w 1260000"/>
                <a:gd name="textAreaTop" fmla="*/ 0 h 1386720"/>
                <a:gd name="textAreaBottom" fmla="*/ 1388160 h 1386720"/>
              </a:gdLst>
              <a:ahLst/>
              <a:rect l="textAreaLeft" t="textAreaTop" r="textAreaRight" b="textAreaBottom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1094" name="Hexagon 58"/>
            <p:cNvSpPr/>
            <p:nvPr/>
          </p:nvSpPr>
          <p:spPr>
            <a:xfrm rot="1800000">
              <a:off x="24120" y="540144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noFill/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1095" name="Hexagon 59"/>
            <p:cNvSpPr/>
            <p:nvPr/>
          </p:nvSpPr>
          <p:spPr>
            <a:xfrm rot="1800000">
              <a:off x="52560" y="284868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>
              <a:solidFill>
                <a:srgbClr val="ffffff">
                  <a:alpha val="8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1096" name="Hexagon 60"/>
            <p:cNvSpPr/>
            <p:nvPr/>
          </p:nvSpPr>
          <p:spPr>
            <a:xfrm rot="1800000">
              <a:off x="776520" y="412524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noFill/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1097" name="Hexagon 61"/>
            <p:cNvSpPr/>
            <p:nvPr/>
          </p:nvSpPr>
          <p:spPr>
            <a:xfrm rot="1800000">
              <a:off x="1509840" y="541080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noFill/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1098" name="Hexagon 62"/>
            <p:cNvSpPr/>
            <p:nvPr/>
          </p:nvSpPr>
          <p:spPr>
            <a:xfrm rot="1800000">
              <a:off x="1528920" y="285840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>
              <a:solidFill>
                <a:srgbClr val="ffffff">
                  <a:alpha val="8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1099" name="Hexagon 63"/>
            <p:cNvSpPr/>
            <p:nvPr/>
          </p:nvSpPr>
          <p:spPr>
            <a:xfrm rot="1800000">
              <a:off x="795600" y="156276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noFill/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1100" name="Hexagon 64"/>
            <p:cNvSpPr/>
            <p:nvPr/>
          </p:nvSpPr>
          <p:spPr>
            <a:xfrm rot="1800000">
              <a:off x="6805800" y="414396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1101" name="Hexagon 65"/>
            <p:cNvSpPr/>
            <p:nvPr/>
          </p:nvSpPr>
          <p:spPr>
            <a:xfrm rot="1800000">
              <a:off x="7548840" y="542052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noFill/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1102" name="Hexagon 66"/>
            <p:cNvSpPr/>
            <p:nvPr/>
          </p:nvSpPr>
          <p:spPr>
            <a:xfrm rot="1800000">
              <a:off x="7548840" y="286776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>
              <a:solidFill>
                <a:srgbClr val="ffffff">
                  <a:alpha val="8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1103" name="Freeform 67"/>
            <p:cNvSpPr/>
            <p:nvPr/>
          </p:nvSpPr>
          <p:spPr>
            <a:xfrm rot="1800000">
              <a:off x="8305920" y="4054320"/>
              <a:ext cx="1242000" cy="1386720"/>
            </a:xfrm>
            <a:custGeom>
              <a:avLst/>
              <a:gdLst>
                <a:gd name="textAreaLeft" fmla="*/ 0 w 1242000"/>
                <a:gd name="textAreaRight" fmla="*/ 1243440 w 1242000"/>
                <a:gd name="textAreaTop" fmla="*/ 0 h 1386720"/>
                <a:gd name="textAreaBottom" fmla="*/ 1388160 h 1386720"/>
              </a:gdLst>
              <a:ahLst/>
              <a:rect l="textAreaLeft" t="textAreaTop" r="textAreaRight" b="textAreaBottom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1104" name="Freeform 68"/>
            <p:cNvSpPr/>
            <p:nvPr/>
          </p:nvSpPr>
          <p:spPr>
            <a:xfrm rot="1800000">
              <a:off x="8306640" y="1510200"/>
              <a:ext cx="1240560" cy="1387440"/>
            </a:xfrm>
            <a:custGeom>
              <a:avLst/>
              <a:gdLst>
                <a:gd name="textAreaLeft" fmla="*/ 0 w 1240560"/>
                <a:gd name="textAreaRight" fmla="*/ 1242000 w 1240560"/>
                <a:gd name="textAreaTop" fmla="*/ 0 h 1387440"/>
                <a:gd name="textAreaBottom" fmla="*/ 1388880 h 1387440"/>
              </a:gdLst>
              <a:ahLst/>
              <a:rect l="textAreaLeft" t="textAreaTop" r="textAreaRight" b="textAreaBottom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noFill/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</p:grpSp>
      <p:sp>
        <p:nvSpPr>
          <p:cNvPr id="1105" name="Rectangle 45"/>
          <p:cNvSpPr/>
          <p:nvPr/>
        </p:nvSpPr>
        <p:spPr>
          <a:xfrm>
            <a:off x="4561200" y="-21600"/>
            <a:ext cx="3677760" cy="6270480"/>
          </a:xfrm>
          <a:prstGeom prst="rect">
            <a:avLst/>
          </a:prstGeom>
          <a:solidFill>
            <a:srgbClr val="f5f5f5"/>
          </a:solidFill>
          <a:ln>
            <a:solidFill>
              <a:srgbClr val="74a51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entury Gothic"/>
              <a:ea typeface="DejaVu Sans"/>
            </a:endParaRPr>
          </a:p>
        </p:txBody>
      </p:sp>
      <p:sp>
        <p:nvSpPr>
          <p:cNvPr id="1106" name="Rectangle 46"/>
          <p:cNvSpPr/>
          <p:nvPr/>
        </p:nvSpPr>
        <p:spPr>
          <a:xfrm>
            <a:off x="4649040" y="-21600"/>
            <a:ext cx="3503880" cy="23115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entury Gothic"/>
              <a:ea typeface="DejaVu Sans"/>
            </a:endParaRPr>
          </a:p>
        </p:txBody>
      </p:sp>
      <p:sp>
        <p:nvSpPr>
          <p:cNvPr id="1107" name="Rectangle 49"/>
          <p:cNvSpPr/>
          <p:nvPr/>
        </p:nvSpPr>
        <p:spPr>
          <a:xfrm>
            <a:off x="4650840" y="6088320"/>
            <a:ext cx="3503880" cy="802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36720" bIns="3672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entury Gothic"/>
              <a:ea typeface="DejaVu Sans"/>
            </a:endParaRPr>
          </a:p>
        </p:txBody>
      </p:sp>
      <p:sp>
        <p:nvSpPr>
          <p:cNvPr id="1108" name="Rectangle 88"/>
          <p:cNvSpPr/>
          <p:nvPr/>
        </p:nvSpPr>
        <p:spPr>
          <a:xfrm>
            <a:off x="4650840" y="6088320"/>
            <a:ext cx="3503880" cy="802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36720" bIns="3672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entury Gothic"/>
              <a:ea typeface="DejaVu Sans"/>
            </a:endParaRPr>
          </a:p>
        </p:txBody>
      </p:sp>
      <p:sp>
        <p:nvSpPr>
          <p:cNvPr id="110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Clique para editar o formato do texto do título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Clique para editar o formato de texto dos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2.º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3.º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4.º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5.º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6.º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7.º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8333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Clique para editar o formato de texto dos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2.º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3.º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4.º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5.º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6.º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7.º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8333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Clique para editar o formato de texto dos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2.º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3.º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4.º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5.º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6.º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7.º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3" name="PlaceHolder 5"/>
          <p:cNvSpPr>
            <a:spLocks noGrp="1"/>
          </p:cNvSpPr>
          <p:nvPr>
            <p:ph type="ftr" idx="34"/>
          </p:nvPr>
        </p:nvSpPr>
        <p:spPr>
          <a:xfrm>
            <a:off x="5303520" y="5720040"/>
            <a:ext cx="2830320" cy="363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pt-B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1400" spc="-1" strike="noStrike">
                <a:solidFill>
                  <a:srgbClr val="000000"/>
                </a:solidFill>
                <a:latin typeface="Times New Roman"/>
              </a:rPr>
              <a:t>&lt;rodapé&gt;</a:t>
            </a:r>
            <a:endParaRPr b="0" lang="pt-B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14" name="PlaceHolder 6"/>
          <p:cNvSpPr>
            <a:spLocks noGrp="1"/>
          </p:cNvSpPr>
          <p:nvPr>
            <p:ph type="sldNum" idx="35"/>
          </p:nvPr>
        </p:nvSpPr>
        <p:spPr>
          <a:xfrm>
            <a:off x="4649040" y="5720040"/>
            <a:ext cx="642240" cy="363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pt-BR" sz="1200" spc="-1" strike="noStrike">
                <a:solidFill>
                  <a:schemeClr val="accent1"/>
                </a:solidFill>
                <a:latin typeface="Century Gothic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4D431442-BB7C-47C8-8231-76C3AD462CCA}" type="slidenum">
              <a:rPr b="0" lang="pt-BR" sz="1200" spc="-1" strike="noStrike">
                <a:solidFill>
                  <a:schemeClr val="accent1"/>
                </a:solidFill>
                <a:latin typeface="Century Gothic"/>
              </a:rPr>
              <a:t>&lt;número&gt;</a:t>
            </a:fld>
            <a:endParaRPr b="0" lang="pt-BR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15" name="PlaceHolder 7"/>
          <p:cNvSpPr>
            <a:spLocks noGrp="1"/>
          </p:cNvSpPr>
          <p:nvPr>
            <p:ph type="dt" idx="36"/>
          </p:nvPr>
        </p:nvSpPr>
        <p:spPr>
          <a:xfrm>
            <a:off x="4738680" y="1516680"/>
            <a:ext cx="2132280" cy="749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b">
            <a:noAutofit/>
          </a:bodyPr>
          <a:lstStyle>
            <a:lvl1pPr indent="0">
              <a:buNone/>
              <a:defRPr b="0" lang="pt-B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pt-BR" sz="1400" spc="-1" strike="noStrike">
                <a:solidFill>
                  <a:srgbClr val="000000"/>
                </a:solidFill>
                <a:latin typeface="Times New Roman"/>
              </a:rPr>
              <a:t>&lt;data/hora&gt;</a:t>
            </a:r>
            <a:endParaRPr b="0" lang="pt-B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1" r:id="rId2"/>
  </p:sldLayoutIdLst>
</p:sldMaster>
</file>

<file path=ppt/slideMasters/slideMaster1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c2f25f"/>
            </a:gs>
            <a:gs pos="100000">
              <a:srgbClr val="92bd3f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0" name="Group 41"/>
          <p:cNvGrpSpPr/>
          <p:nvPr/>
        </p:nvGrpSpPr>
        <p:grpSpPr>
          <a:xfrm>
            <a:off x="-566280" y="0"/>
            <a:ext cx="10455840" cy="7114680"/>
            <a:chOff x="-566280" y="0"/>
            <a:chExt cx="10455840" cy="7114680"/>
          </a:xfrm>
        </p:grpSpPr>
        <p:grpSp>
          <p:nvGrpSpPr>
            <p:cNvPr id="1121" name="Group 44"/>
            <p:cNvGrpSpPr/>
            <p:nvPr/>
          </p:nvGrpSpPr>
          <p:grpSpPr>
            <a:xfrm>
              <a:off x="77760" y="0"/>
              <a:ext cx="9144000" cy="6858000"/>
              <a:chOff x="77760" y="0"/>
              <a:chExt cx="9144000" cy="6858000"/>
            </a:xfrm>
          </p:grpSpPr>
          <p:grpSp>
            <p:nvGrpSpPr>
              <p:cNvPr id="1122" name="Group 4"/>
              <p:cNvGrpSpPr/>
              <p:nvPr/>
            </p:nvGrpSpPr>
            <p:grpSpPr>
              <a:xfrm>
                <a:off x="77760" y="0"/>
                <a:ext cx="2513160" cy="6856560"/>
                <a:chOff x="77760" y="0"/>
                <a:chExt cx="2513160" cy="6856560"/>
              </a:xfrm>
            </p:grpSpPr>
            <p:sp>
              <p:nvSpPr>
                <p:cNvPr id="1123" name="Rectangle 112"/>
                <p:cNvSpPr/>
                <p:nvPr/>
              </p:nvSpPr>
              <p:spPr>
                <a:xfrm>
                  <a:off x="992160" y="0"/>
                  <a:ext cx="1598760" cy="685656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chemeClr val="lt1"/>
                    </a:solidFill>
                    <a:latin typeface="Century Gothic"/>
                    <a:ea typeface="DejaVu Sans"/>
                  </a:endParaRPr>
                </a:p>
              </p:txBody>
            </p:sp>
            <p:sp>
              <p:nvSpPr>
                <p:cNvPr id="1124" name="Rectangle 2"/>
                <p:cNvSpPr/>
                <p:nvPr/>
              </p:nvSpPr>
              <p:spPr>
                <a:xfrm>
                  <a:off x="77760" y="0"/>
                  <a:ext cx="455760" cy="685656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chemeClr val="lt1"/>
                    </a:solidFill>
                    <a:latin typeface="Century Gothic"/>
                    <a:ea typeface="DejaVu Sans"/>
                  </a:endParaRPr>
                </a:p>
              </p:txBody>
            </p:sp>
            <p:sp>
              <p:nvSpPr>
                <p:cNvPr id="1125" name="Rectangle 3"/>
                <p:cNvSpPr/>
                <p:nvPr/>
              </p:nvSpPr>
              <p:spPr>
                <a:xfrm>
                  <a:off x="306360" y="0"/>
                  <a:ext cx="760680" cy="685656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chemeClr val="lt1"/>
                    </a:solidFill>
                    <a:latin typeface="Century Gothic"/>
                    <a:ea typeface="DejaVu Sans"/>
                  </a:endParaRPr>
                </a:p>
              </p:txBody>
            </p:sp>
          </p:grpSp>
          <p:grpSp>
            <p:nvGrpSpPr>
              <p:cNvPr id="1126" name="Group 5"/>
              <p:cNvGrpSpPr/>
              <p:nvPr/>
            </p:nvGrpSpPr>
            <p:grpSpPr>
              <a:xfrm>
                <a:off x="500400" y="0"/>
                <a:ext cx="2513160" cy="6856560"/>
                <a:chOff x="500400" y="0"/>
                <a:chExt cx="2513160" cy="6856560"/>
              </a:xfrm>
            </p:grpSpPr>
            <p:sp>
              <p:nvSpPr>
                <p:cNvPr id="1127" name="Rectangle 109"/>
                <p:cNvSpPr/>
                <p:nvPr/>
              </p:nvSpPr>
              <p:spPr>
                <a:xfrm>
                  <a:off x="1414800" y="0"/>
                  <a:ext cx="1598760" cy="685656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chemeClr val="lt1"/>
                    </a:solidFill>
                    <a:latin typeface="Century Gothic"/>
                    <a:ea typeface="DejaVu Sans"/>
                  </a:endParaRPr>
                </a:p>
              </p:txBody>
            </p:sp>
            <p:sp>
              <p:nvSpPr>
                <p:cNvPr id="1128" name="Rectangle 110"/>
                <p:cNvSpPr/>
                <p:nvPr/>
              </p:nvSpPr>
              <p:spPr>
                <a:xfrm>
                  <a:off x="500400" y="0"/>
                  <a:ext cx="455760" cy="685656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chemeClr val="lt1"/>
                    </a:solidFill>
                    <a:latin typeface="Century Gothic"/>
                    <a:ea typeface="DejaVu Sans"/>
                  </a:endParaRPr>
                </a:p>
              </p:txBody>
            </p:sp>
            <p:sp>
              <p:nvSpPr>
                <p:cNvPr id="1129" name="Rectangle 111"/>
                <p:cNvSpPr/>
                <p:nvPr/>
              </p:nvSpPr>
              <p:spPr>
                <a:xfrm>
                  <a:off x="729000" y="0"/>
                  <a:ext cx="760680" cy="685656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chemeClr val="lt1"/>
                    </a:solidFill>
                    <a:latin typeface="Century Gothic"/>
                    <a:ea typeface="DejaVu Sans"/>
                  </a:endParaRPr>
                </a:p>
              </p:txBody>
            </p:sp>
          </p:grpSp>
          <p:grpSp>
            <p:nvGrpSpPr>
              <p:cNvPr id="1130" name="Group 9"/>
              <p:cNvGrpSpPr/>
              <p:nvPr/>
            </p:nvGrpSpPr>
            <p:grpSpPr>
              <a:xfrm>
                <a:off x="6708600" y="1440"/>
                <a:ext cx="2513160" cy="6856560"/>
                <a:chOff x="6708600" y="1440"/>
                <a:chExt cx="2513160" cy="6856560"/>
              </a:xfrm>
            </p:grpSpPr>
            <p:sp>
              <p:nvSpPr>
                <p:cNvPr id="1131" name="Rectangle 106"/>
                <p:cNvSpPr/>
                <p:nvPr/>
              </p:nvSpPr>
              <p:spPr>
                <a:xfrm rot="10800000">
                  <a:off x="6708600" y="1440"/>
                  <a:ext cx="1598760" cy="685656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chemeClr val="lt1"/>
                    </a:solidFill>
                    <a:latin typeface="Century Gothic"/>
                    <a:ea typeface="DejaVu Sans"/>
                  </a:endParaRPr>
                </a:p>
              </p:txBody>
            </p:sp>
            <p:sp>
              <p:nvSpPr>
                <p:cNvPr id="1132" name="Rectangle 107"/>
                <p:cNvSpPr/>
                <p:nvPr/>
              </p:nvSpPr>
              <p:spPr>
                <a:xfrm rot="10800000">
                  <a:off x="8766000" y="1440"/>
                  <a:ext cx="455760" cy="685656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chemeClr val="lt1"/>
                    </a:solidFill>
                    <a:latin typeface="Century Gothic"/>
                    <a:ea typeface="DejaVu Sans"/>
                  </a:endParaRPr>
                </a:p>
              </p:txBody>
            </p:sp>
            <p:sp>
              <p:nvSpPr>
                <p:cNvPr id="1133" name="Rectangle 108"/>
                <p:cNvSpPr/>
                <p:nvPr/>
              </p:nvSpPr>
              <p:spPr>
                <a:xfrm rot="10800000">
                  <a:off x="8232480" y="1440"/>
                  <a:ext cx="760680" cy="685656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chemeClr val="lt1"/>
                    </a:solidFill>
                    <a:latin typeface="Century Gothic"/>
                    <a:ea typeface="DejaVu Sans"/>
                  </a:endParaRPr>
                </a:p>
              </p:txBody>
            </p:sp>
          </p:grpSp>
          <p:sp>
            <p:nvSpPr>
              <p:cNvPr id="1134" name="Rectangle 103"/>
              <p:cNvSpPr/>
              <p:nvPr/>
            </p:nvSpPr>
            <p:spPr>
              <a:xfrm>
                <a:off x="3887640" y="0"/>
                <a:ext cx="2818080" cy="685656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>
                  <a:lnSpc>
                    <a:spcPct val="100000"/>
                  </a:lnSpc>
                </a:pPr>
                <a:endParaRPr b="0" lang="en-US" sz="1800" spc="-1" strike="noStrike">
                  <a:solidFill>
                    <a:schemeClr val="lt1"/>
                  </a:solidFill>
                  <a:latin typeface="Century Gothic"/>
                  <a:ea typeface="DejaVu Sans"/>
                </a:endParaRPr>
              </a:p>
            </p:txBody>
          </p:sp>
          <p:sp>
            <p:nvSpPr>
              <p:cNvPr id="1135" name="Rectangle 104"/>
              <p:cNvSpPr/>
              <p:nvPr/>
            </p:nvSpPr>
            <p:spPr>
              <a:xfrm>
                <a:off x="2973240" y="0"/>
                <a:ext cx="455760" cy="685656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>
                  <a:lnSpc>
                    <a:spcPct val="100000"/>
                  </a:lnSpc>
                </a:pPr>
                <a:endParaRPr b="0" lang="en-US" sz="1800" spc="-1" strike="noStrike">
                  <a:solidFill>
                    <a:schemeClr val="lt1"/>
                  </a:solidFill>
                  <a:latin typeface="Century Gothic"/>
                  <a:ea typeface="DejaVu Sans"/>
                </a:endParaRPr>
              </a:p>
            </p:txBody>
          </p:sp>
          <p:sp>
            <p:nvSpPr>
              <p:cNvPr id="1136" name="Rectangle 105"/>
              <p:cNvSpPr/>
              <p:nvPr/>
            </p:nvSpPr>
            <p:spPr>
              <a:xfrm>
                <a:off x="3201840" y="0"/>
                <a:ext cx="760680" cy="685656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>
                  <a:lnSpc>
                    <a:spcPct val="100000"/>
                  </a:lnSpc>
                </a:pPr>
                <a:endParaRPr b="0" lang="en-US" sz="1800" spc="-1" strike="noStrike">
                  <a:solidFill>
                    <a:schemeClr val="lt1"/>
                  </a:solidFill>
                  <a:latin typeface="Century Gothic"/>
                  <a:ea typeface="DejaVu Sans"/>
                </a:endParaRPr>
              </a:p>
            </p:txBody>
          </p:sp>
        </p:grpSp>
        <p:sp>
          <p:nvSpPr>
            <p:cNvPr id="1137" name="Freeform 43"/>
            <p:cNvSpPr/>
            <p:nvPr/>
          </p:nvSpPr>
          <p:spPr>
            <a:xfrm>
              <a:off x="65880" y="5034960"/>
              <a:ext cx="9142560" cy="1174320"/>
            </a:xfrm>
            <a:custGeom>
              <a:avLst/>
              <a:gdLst>
                <a:gd name="textAreaLeft" fmla="*/ 0 w 9142560"/>
                <a:gd name="textAreaRight" fmla="*/ 9144000 w 9142560"/>
                <a:gd name="textAreaTop" fmla="*/ 0 h 1174320"/>
                <a:gd name="textAreaBottom" fmla="*/ 1175760 h 1174320"/>
              </a:gdLst>
              <a:ahLst/>
              <a:rect l="textAreaLeft" t="textAreaTop" r="textAreaRight" b="textAreaBottom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noFill/>
            <a:ln>
              <a:solidFill>
                <a:srgbClr val="ffffff">
                  <a:alpha val="20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rgbClr val="000000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1138" name="Freeform 44"/>
            <p:cNvSpPr/>
            <p:nvPr/>
          </p:nvSpPr>
          <p:spPr>
            <a:xfrm>
              <a:off x="65880" y="3467520"/>
              <a:ext cx="9142560" cy="889200"/>
            </a:xfrm>
            <a:custGeom>
              <a:avLst/>
              <a:gdLst>
                <a:gd name="textAreaLeft" fmla="*/ 0 w 9142560"/>
                <a:gd name="textAreaRight" fmla="*/ 9144000 w 9142560"/>
                <a:gd name="textAreaTop" fmla="*/ 0 h 889200"/>
                <a:gd name="textAreaBottom" fmla="*/ 890640 h 889200"/>
              </a:gdLst>
              <a:ahLst/>
              <a:rect l="textAreaLeft" t="textAreaTop" r="textAreaRight" b="textAreaBottom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noFill/>
            <a:ln>
              <a:solidFill>
                <a:srgbClr val="ffffff">
                  <a:alpha val="20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rgbClr val="000000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1139" name="Freeform 45"/>
            <p:cNvSpPr/>
            <p:nvPr/>
          </p:nvSpPr>
          <p:spPr>
            <a:xfrm>
              <a:off x="54000" y="5640840"/>
              <a:ext cx="3003120" cy="1209960"/>
            </a:xfrm>
            <a:custGeom>
              <a:avLst/>
              <a:gdLst>
                <a:gd name="textAreaLeft" fmla="*/ 0 w 3003120"/>
                <a:gd name="textAreaRight" fmla="*/ 3004560 w 3003120"/>
                <a:gd name="textAreaTop" fmla="*/ 0 h 1209960"/>
                <a:gd name="textAreaBottom" fmla="*/ 1211400 h 1209960"/>
              </a:gdLst>
              <a:ahLst/>
              <a:rect l="textAreaLeft" t="textAreaTop" r="textAreaRight" b="textAreaBottom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noFill/>
            <a:ln>
              <a:solidFill>
                <a:srgbClr val="ffffff">
                  <a:alpha val="20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rgbClr val="000000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1140" name="Freeform 46"/>
            <p:cNvSpPr/>
            <p:nvPr/>
          </p:nvSpPr>
          <p:spPr>
            <a:xfrm>
              <a:off x="65880" y="5284440"/>
              <a:ext cx="9142560" cy="1477080"/>
            </a:xfrm>
            <a:custGeom>
              <a:avLst/>
              <a:gdLst>
                <a:gd name="textAreaLeft" fmla="*/ 0 w 9142560"/>
                <a:gd name="textAreaRight" fmla="*/ 9144000 w 9142560"/>
                <a:gd name="textAreaTop" fmla="*/ 0 h 1477080"/>
                <a:gd name="textAreaBottom" fmla="*/ 1478520 h 1477080"/>
              </a:gdLst>
              <a:ahLst/>
              <a:rect l="textAreaLeft" t="textAreaTop" r="textAreaRight" b="textAreaBottom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noFill/>
            <a:ln>
              <a:solidFill>
                <a:srgbClr val="ffffff">
                  <a:alpha val="20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rgbClr val="000000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1141" name="Freeform 48"/>
            <p:cNvSpPr/>
            <p:nvPr/>
          </p:nvSpPr>
          <p:spPr>
            <a:xfrm>
              <a:off x="2215080" y="5132160"/>
              <a:ext cx="6981120" cy="1718640"/>
            </a:xfrm>
            <a:custGeom>
              <a:avLst/>
              <a:gdLst>
                <a:gd name="textAreaLeft" fmla="*/ 0 w 6981120"/>
                <a:gd name="textAreaRight" fmla="*/ 6982560 w 6981120"/>
                <a:gd name="textAreaTop" fmla="*/ 0 h 1718640"/>
                <a:gd name="textAreaBottom" fmla="*/ 1720080 h 1718640"/>
              </a:gdLst>
              <a:ahLst/>
              <a:rect l="textAreaLeft" t="textAreaTop" r="textAreaRight" b="textAreaBottom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noFill/>
            <a:ln>
              <a:solidFill>
                <a:srgbClr val="ffffff">
                  <a:alpha val="20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rgbClr val="000000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1142" name="Hexagon 49"/>
            <p:cNvSpPr/>
            <p:nvPr/>
          </p:nvSpPr>
          <p:spPr>
            <a:xfrm rot="1800000">
              <a:off x="3073320" y="285840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1143" name="Hexagon 50"/>
            <p:cNvSpPr/>
            <p:nvPr/>
          </p:nvSpPr>
          <p:spPr>
            <a:xfrm rot="1800000">
              <a:off x="3797280" y="412524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noFill/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1144" name="Hexagon 51"/>
            <p:cNvSpPr/>
            <p:nvPr/>
          </p:nvSpPr>
          <p:spPr>
            <a:xfrm rot="1800000">
              <a:off x="3807000" y="159156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>
              <a:solidFill>
                <a:srgbClr val="ffffff">
                  <a:alpha val="8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1145" name="Hexagon 52"/>
            <p:cNvSpPr/>
            <p:nvPr/>
          </p:nvSpPr>
          <p:spPr>
            <a:xfrm rot="1800000">
              <a:off x="3054240" y="32472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>
              <a:solidFill>
                <a:srgbClr val="ffffff">
                  <a:alpha val="8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1146" name="Hexagon 53"/>
            <p:cNvSpPr/>
            <p:nvPr/>
          </p:nvSpPr>
          <p:spPr>
            <a:xfrm rot="1800000">
              <a:off x="4540320" y="538236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1147" name="Freeform 54"/>
            <p:cNvSpPr/>
            <p:nvPr/>
          </p:nvSpPr>
          <p:spPr>
            <a:xfrm rot="1800000">
              <a:off x="-303840" y="4200480"/>
              <a:ext cx="1260000" cy="1386720"/>
            </a:xfrm>
            <a:custGeom>
              <a:avLst/>
              <a:gdLst>
                <a:gd name="textAreaLeft" fmla="*/ 0 w 1260000"/>
                <a:gd name="textAreaRight" fmla="*/ 1261440 w 1260000"/>
                <a:gd name="textAreaTop" fmla="*/ 0 h 1386720"/>
                <a:gd name="textAreaBottom" fmla="*/ 1388160 h 1386720"/>
              </a:gdLst>
              <a:ahLst/>
              <a:rect l="textAreaLeft" t="textAreaTop" r="textAreaRight" b="textAreaBottom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1148" name="Hexagon 55"/>
            <p:cNvSpPr/>
            <p:nvPr/>
          </p:nvSpPr>
          <p:spPr>
            <a:xfrm rot="1800000">
              <a:off x="101520" y="540144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noFill/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1149" name="Hexagon 56"/>
            <p:cNvSpPr/>
            <p:nvPr/>
          </p:nvSpPr>
          <p:spPr>
            <a:xfrm rot="1800000">
              <a:off x="130320" y="284868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>
              <a:solidFill>
                <a:srgbClr val="ffffff">
                  <a:alpha val="8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1150" name="Hexagon 57"/>
            <p:cNvSpPr/>
            <p:nvPr/>
          </p:nvSpPr>
          <p:spPr>
            <a:xfrm rot="1800000">
              <a:off x="853920" y="412524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noFill/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1151" name="Hexagon 58"/>
            <p:cNvSpPr/>
            <p:nvPr/>
          </p:nvSpPr>
          <p:spPr>
            <a:xfrm rot="1800000">
              <a:off x="1587600" y="541080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noFill/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1152" name="Hexagon 59"/>
            <p:cNvSpPr/>
            <p:nvPr/>
          </p:nvSpPr>
          <p:spPr>
            <a:xfrm rot="1800000">
              <a:off x="1606680" y="285840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>
              <a:solidFill>
                <a:srgbClr val="ffffff">
                  <a:alpha val="8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1153" name="Hexagon 94"/>
            <p:cNvSpPr/>
            <p:nvPr/>
          </p:nvSpPr>
          <p:spPr>
            <a:xfrm rot="1800000">
              <a:off x="873000" y="156276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noFill/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1154" name="Hexagon 95"/>
            <p:cNvSpPr/>
            <p:nvPr/>
          </p:nvSpPr>
          <p:spPr>
            <a:xfrm rot="1800000">
              <a:off x="6883560" y="414396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1155" name="Hexagon 96"/>
            <p:cNvSpPr/>
            <p:nvPr/>
          </p:nvSpPr>
          <p:spPr>
            <a:xfrm rot="1800000">
              <a:off x="7626240" y="542052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noFill/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1156" name="Hexagon 97"/>
            <p:cNvSpPr/>
            <p:nvPr/>
          </p:nvSpPr>
          <p:spPr>
            <a:xfrm rot="1800000">
              <a:off x="7626240" y="286776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>
              <a:solidFill>
                <a:srgbClr val="ffffff">
                  <a:alpha val="8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1157" name="Freeform 98"/>
            <p:cNvSpPr/>
            <p:nvPr/>
          </p:nvSpPr>
          <p:spPr>
            <a:xfrm rot="1800000">
              <a:off x="8383680" y="4054320"/>
              <a:ext cx="1242000" cy="1386720"/>
            </a:xfrm>
            <a:custGeom>
              <a:avLst/>
              <a:gdLst>
                <a:gd name="textAreaLeft" fmla="*/ 0 w 1242000"/>
                <a:gd name="textAreaRight" fmla="*/ 1243440 w 1242000"/>
                <a:gd name="textAreaTop" fmla="*/ 0 h 1386720"/>
                <a:gd name="textAreaBottom" fmla="*/ 1388160 h 1386720"/>
              </a:gdLst>
              <a:ahLst/>
              <a:rect l="textAreaLeft" t="textAreaTop" r="textAreaRight" b="textAreaBottom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1158" name="Freeform 99"/>
            <p:cNvSpPr/>
            <p:nvPr/>
          </p:nvSpPr>
          <p:spPr>
            <a:xfrm rot="1800000">
              <a:off x="8384040" y="1510200"/>
              <a:ext cx="1240560" cy="1387440"/>
            </a:xfrm>
            <a:custGeom>
              <a:avLst/>
              <a:gdLst>
                <a:gd name="textAreaLeft" fmla="*/ 0 w 1240560"/>
                <a:gd name="textAreaRight" fmla="*/ 1242000 w 1240560"/>
                <a:gd name="textAreaTop" fmla="*/ 0 h 1387440"/>
                <a:gd name="textAreaBottom" fmla="*/ 1388880 h 1387440"/>
              </a:gdLst>
              <a:ahLst/>
              <a:rect l="textAreaLeft" t="textAreaTop" r="textAreaRight" b="textAreaBottom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noFill/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</p:grpSp>
      <p:sp>
        <p:nvSpPr>
          <p:cNvPr id="1159" name="Rectangle 65"/>
          <p:cNvSpPr/>
          <p:nvPr/>
        </p:nvSpPr>
        <p:spPr>
          <a:xfrm>
            <a:off x="457200" y="333360"/>
            <a:ext cx="8228160" cy="6184080"/>
          </a:xfrm>
          <a:prstGeom prst="rect">
            <a:avLst/>
          </a:prstGeom>
          <a:solidFill>
            <a:schemeClr val="bg1"/>
          </a:solidFill>
          <a:ln w="6350">
            <a:solidFill>
              <a:srgbClr val="0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entury Gothic"/>
              <a:ea typeface="DejaVu Sans"/>
            </a:endParaRPr>
          </a:p>
        </p:txBody>
      </p:sp>
      <p:sp>
        <p:nvSpPr>
          <p:cNvPr id="1160" name="Rectangle 69"/>
          <p:cNvSpPr/>
          <p:nvPr/>
        </p:nvSpPr>
        <p:spPr>
          <a:xfrm>
            <a:off x="4561200" y="-21600"/>
            <a:ext cx="3677760" cy="697680"/>
          </a:xfrm>
          <a:prstGeom prst="rect">
            <a:avLst/>
          </a:prstGeom>
          <a:solidFill>
            <a:srgbClr val="f5f5f5"/>
          </a:solidFill>
          <a:ln>
            <a:solidFill>
              <a:srgbClr val="74a51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entury Gothic"/>
              <a:ea typeface="DejaVu Sans"/>
            </a:endParaRPr>
          </a:p>
        </p:txBody>
      </p:sp>
      <p:sp>
        <p:nvSpPr>
          <p:cNvPr id="1161" name="Rectangle 70"/>
          <p:cNvSpPr/>
          <p:nvPr/>
        </p:nvSpPr>
        <p:spPr>
          <a:xfrm>
            <a:off x="4649040" y="-21600"/>
            <a:ext cx="3503880" cy="622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entury Gothic"/>
              <a:ea typeface="DejaVu Sans"/>
            </a:endParaRPr>
          </a:p>
        </p:txBody>
      </p:sp>
      <p:sp>
        <p:nvSpPr>
          <p:cNvPr id="116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Clique para editar o formato do texto do título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8333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Clique para editar o formato de texto dos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2.º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3.º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4.º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5.º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6.º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7.º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8333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Clique para editar o formato de texto dos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2.º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3.º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4.º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5.º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6.º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7.º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88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666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Clique para editar o formato de texto dos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2.º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3.º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4.º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5.º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6.º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7.º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6" name="PlaceHolder 5"/>
          <p:cNvSpPr>
            <a:spLocks noGrp="1"/>
          </p:cNvSpPr>
          <p:nvPr>
            <p:ph type="ftr" idx="37"/>
          </p:nvPr>
        </p:nvSpPr>
        <p:spPr>
          <a:xfrm>
            <a:off x="4641480" y="5852160"/>
            <a:ext cx="3500640" cy="363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pt-B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1400" spc="-1" strike="noStrike">
                <a:solidFill>
                  <a:srgbClr val="000000"/>
                </a:solidFill>
                <a:latin typeface="Times New Roman"/>
              </a:rPr>
              <a:t>&lt;rodapé&gt;</a:t>
            </a:r>
            <a:endParaRPr b="0" lang="pt-B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67" name="PlaceHolder 6"/>
          <p:cNvSpPr>
            <a:spLocks noGrp="1"/>
          </p:cNvSpPr>
          <p:nvPr>
            <p:ph type="sldNum" idx="38"/>
          </p:nvPr>
        </p:nvSpPr>
        <p:spPr>
          <a:xfrm>
            <a:off x="4649040" y="224640"/>
            <a:ext cx="1330560" cy="363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pt-BR" sz="1200" spc="-1" strike="noStrike">
                <a:solidFill>
                  <a:srgbClr val="fefefe"/>
                </a:solidFill>
                <a:latin typeface="Century Gothic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FAE74259-5CEA-4067-B610-CFA6E9E9E902}" type="slidenum">
              <a:rPr b="0" lang="pt-BR" sz="1200" spc="-1" strike="noStrike">
                <a:solidFill>
                  <a:srgbClr val="fefefe"/>
                </a:solidFill>
                <a:latin typeface="Century Gothic"/>
              </a:rPr>
              <a:t>&lt;número&gt;</a:t>
            </a:fld>
            <a:endParaRPr b="0" lang="pt-BR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68" name="PlaceHolder 7"/>
          <p:cNvSpPr>
            <a:spLocks noGrp="1"/>
          </p:cNvSpPr>
          <p:nvPr>
            <p:ph type="dt" idx="39"/>
          </p:nvPr>
        </p:nvSpPr>
        <p:spPr>
          <a:xfrm>
            <a:off x="5997240" y="224640"/>
            <a:ext cx="2132280" cy="363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pt-B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pt-BR" sz="1400" spc="-1" strike="noStrike">
                <a:solidFill>
                  <a:srgbClr val="000000"/>
                </a:solidFill>
                <a:latin typeface="Times New Roman"/>
              </a:rPr>
              <a:t>&lt;data/hora&gt;</a:t>
            </a:r>
            <a:endParaRPr b="0" lang="pt-B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3" r:id="rId2"/>
  </p:sldLayoutIdLst>
</p:sldMaster>
</file>

<file path=ppt/slideMasters/slideMaster1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c2f25f"/>
            </a:gs>
            <a:gs pos="100000">
              <a:srgbClr val="92bd3f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3" name="Group 41"/>
          <p:cNvGrpSpPr/>
          <p:nvPr/>
        </p:nvGrpSpPr>
        <p:grpSpPr>
          <a:xfrm>
            <a:off x="-566280" y="0"/>
            <a:ext cx="10455840" cy="7114680"/>
            <a:chOff x="-566280" y="0"/>
            <a:chExt cx="10455840" cy="7114680"/>
          </a:xfrm>
        </p:grpSpPr>
        <p:grpSp>
          <p:nvGrpSpPr>
            <p:cNvPr id="1174" name="Group 44"/>
            <p:cNvGrpSpPr/>
            <p:nvPr/>
          </p:nvGrpSpPr>
          <p:grpSpPr>
            <a:xfrm>
              <a:off x="77760" y="0"/>
              <a:ext cx="9144000" cy="6858000"/>
              <a:chOff x="77760" y="0"/>
              <a:chExt cx="9144000" cy="6858000"/>
            </a:xfrm>
          </p:grpSpPr>
          <p:grpSp>
            <p:nvGrpSpPr>
              <p:cNvPr id="1175" name="Group 4"/>
              <p:cNvGrpSpPr/>
              <p:nvPr/>
            </p:nvGrpSpPr>
            <p:grpSpPr>
              <a:xfrm>
                <a:off x="77760" y="0"/>
                <a:ext cx="2513160" cy="6856560"/>
                <a:chOff x="77760" y="0"/>
                <a:chExt cx="2513160" cy="6856560"/>
              </a:xfrm>
            </p:grpSpPr>
            <p:sp>
              <p:nvSpPr>
                <p:cNvPr id="1176" name="Rectangle 112"/>
                <p:cNvSpPr/>
                <p:nvPr/>
              </p:nvSpPr>
              <p:spPr>
                <a:xfrm>
                  <a:off x="992160" y="0"/>
                  <a:ext cx="1598760" cy="685656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chemeClr val="lt1"/>
                    </a:solidFill>
                    <a:latin typeface="Century Gothic"/>
                    <a:ea typeface="DejaVu Sans"/>
                  </a:endParaRPr>
                </a:p>
              </p:txBody>
            </p:sp>
            <p:sp>
              <p:nvSpPr>
                <p:cNvPr id="1177" name="Rectangle 2"/>
                <p:cNvSpPr/>
                <p:nvPr/>
              </p:nvSpPr>
              <p:spPr>
                <a:xfrm>
                  <a:off x="77760" y="0"/>
                  <a:ext cx="455760" cy="685656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chemeClr val="lt1"/>
                    </a:solidFill>
                    <a:latin typeface="Century Gothic"/>
                    <a:ea typeface="DejaVu Sans"/>
                  </a:endParaRPr>
                </a:p>
              </p:txBody>
            </p:sp>
            <p:sp>
              <p:nvSpPr>
                <p:cNvPr id="1178" name="Rectangle 3"/>
                <p:cNvSpPr/>
                <p:nvPr/>
              </p:nvSpPr>
              <p:spPr>
                <a:xfrm>
                  <a:off x="306360" y="0"/>
                  <a:ext cx="760680" cy="685656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chemeClr val="lt1"/>
                    </a:solidFill>
                    <a:latin typeface="Century Gothic"/>
                    <a:ea typeface="DejaVu Sans"/>
                  </a:endParaRPr>
                </a:p>
              </p:txBody>
            </p:sp>
          </p:grpSp>
          <p:grpSp>
            <p:nvGrpSpPr>
              <p:cNvPr id="1179" name="Group 5"/>
              <p:cNvGrpSpPr/>
              <p:nvPr/>
            </p:nvGrpSpPr>
            <p:grpSpPr>
              <a:xfrm>
                <a:off x="500400" y="0"/>
                <a:ext cx="2513160" cy="6856560"/>
                <a:chOff x="500400" y="0"/>
                <a:chExt cx="2513160" cy="6856560"/>
              </a:xfrm>
            </p:grpSpPr>
            <p:sp>
              <p:nvSpPr>
                <p:cNvPr id="1180" name="Rectangle 109"/>
                <p:cNvSpPr/>
                <p:nvPr/>
              </p:nvSpPr>
              <p:spPr>
                <a:xfrm>
                  <a:off x="1414800" y="0"/>
                  <a:ext cx="1598760" cy="685656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chemeClr val="lt1"/>
                    </a:solidFill>
                    <a:latin typeface="Century Gothic"/>
                    <a:ea typeface="DejaVu Sans"/>
                  </a:endParaRPr>
                </a:p>
              </p:txBody>
            </p:sp>
            <p:sp>
              <p:nvSpPr>
                <p:cNvPr id="1181" name="Rectangle 110"/>
                <p:cNvSpPr/>
                <p:nvPr/>
              </p:nvSpPr>
              <p:spPr>
                <a:xfrm>
                  <a:off x="500400" y="0"/>
                  <a:ext cx="455760" cy="685656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chemeClr val="lt1"/>
                    </a:solidFill>
                    <a:latin typeface="Century Gothic"/>
                    <a:ea typeface="DejaVu Sans"/>
                  </a:endParaRPr>
                </a:p>
              </p:txBody>
            </p:sp>
            <p:sp>
              <p:nvSpPr>
                <p:cNvPr id="1182" name="Rectangle 111"/>
                <p:cNvSpPr/>
                <p:nvPr/>
              </p:nvSpPr>
              <p:spPr>
                <a:xfrm>
                  <a:off x="729000" y="0"/>
                  <a:ext cx="760680" cy="685656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chemeClr val="lt1"/>
                    </a:solidFill>
                    <a:latin typeface="Century Gothic"/>
                    <a:ea typeface="DejaVu Sans"/>
                  </a:endParaRPr>
                </a:p>
              </p:txBody>
            </p:sp>
          </p:grpSp>
          <p:grpSp>
            <p:nvGrpSpPr>
              <p:cNvPr id="1183" name="Group 9"/>
              <p:cNvGrpSpPr/>
              <p:nvPr/>
            </p:nvGrpSpPr>
            <p:grpSpPr>
              <a:xfrm>
                <a:off x="6708600" y="1440"/>
                <a:ext cx="2513160" cy="6856560"/>
                <a:chOff x="6708600" y="1440"/>
                <a:chExt cx="2513160" cy="6856560"/>
              </a:xfrm>
            </p:grpSpPr>
            <p:sp>
              <p:nvSpPr>
                <p:cNvPr id="1184" name="Rectangle 106"/>
                <p:cNvSpPr/>
                <p:nvPr/>
              </p:nvSpPr>
              <p:spPr>
                <a:xfrm rot="10800000">
                  <a:off x="6708600" y="1440"/>
                  <a:ext cx="1598760" cy="685656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chemeClr val="lt1"/>
                    </a:solidFill>
                    <a:latin typeface="Century Gothic"/>
                    <a:ea typeface="DejaVu Sans"/>
                  </a:endParaRPr>
                </a:p>
              </p:txBody>
            </p:sp>
            <p:sp>
              <p:nvSpPr>
                <p:cNvPr id="1185" name="Rectangle 107"/>
                <p:cNvSpPr/>
                <p:nvPr/>
              </p:nvSpPr>
              <p:spPr>
                <a:xfrm rot="10800000">
                  <a:off x="8766000" y="1440"/>
                  <a:ext cx="455760" cy="685656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chemeClr val="lt1"/>
                    </a:solidFill>
                    <a:latin typeface="Century Gothic"/>
                    <a:ea typeface="DejaVu Sans"/>
                  </a:endParaRPr>
                </a:p>
              </p:txBody>
            </p:sp>
            <p:sp>
              <p:nvSpPr>
                <p:cNvPr id="1186" name="Rectangle 108"/>
                <p:cNvSpPr/>
                <p:nvPr/>
              </p:nvSpPr>
              <p:spPr>
                <a:xfrm rot="10800000">
                  <a:off x="8232480" y="1440"/>
                  <a:ext cx="760680" cy="685656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chemeClr val="lt1"/>
                    </a:solidFill>
                    <a:latin typeface="Century Gothic"/>
                    <a:ea typeface="DejaVu Sans"/>
                  </a:endParaRPr>
                </a:p>
              </p:txBody>
            </p:sp>
          </p:grpSp>
          <p:sp>
            <p:nvSpPr>
              <p:cNvPr id="1187" name="Rectangle 103"/>
              <p:cNvSpPr/>
              <p:nvPr/>
            </p:nvSpPr>
            <p:spPr>
              <a:xfrm>
                <a:off x="3887640" y="0"/>
                <a:ext cx="2818080" cy="685656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>
                  <a:lnSpc>
                    <a:spcPct val="100000"/>
                  </a:lnSpc>
                </a:pPr>
                <a:endParaRPr b="0" lang="en-US" sz="1800" spc="-1" strike="noStrike">
                  <a:solidFill>
                    <a:schemeClr val="lt1"/>
                  </a:solidFill>
                  <a:latin typeface="Century Gothic"/>
                  <a:ea typeface="DejaVu Sans"/>
                </a:endParaRPr>
              </a:p>
            </p:txBody>
          </p:sp>
          <p:sp>
            <p:nvSpPr>
              <p:cNvPr id="1188" name="Rectangle 104"/>
              <p:cNvSpPr/>
              <p:nvPr/>
            </p:nvSpPr>
            <p:spPr>
              <a:xfrm>
                <a:off x="2973240" y="0"/>
                <a:ext cx="455760" cy="685656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>
                  <a:lnSpc>
                    <a:spcPct val="100000"/>
                  </a:lnSpc>
                </a:pPr>
                <a:endParaRPr b="0" lang="en-US" sz="1800" spc="-1" strike="noStrike">
                  <a:solidFill>
                    <a:schemeClr val="lt1"/>
                  </a:solidFill>
                  <a:latin typeface="Century Gothic"/>
                  <a:ea typeface="DejaVu Sans"/>
                </a:endParaRPr>
              </a:p>
            </p:txBody>
          </p:sp>
          <p:sp>
            <p:nvSpPr>
              <p:cNvPr id="1189" name="Rectangle 105"/>
              <p:cNvSpPr/>
              <p:nvPr/>
            </p:nvSpPr>
            <p:spPr>
              <a:xfrm>
                <a:off x="3201840" y="0"/>
                <a:ext cx="760680" cy="685656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>
                  <a:lnSpc>
                    <a:spcPct val="100000"/>
                  </a:lnSpc>
                </a:pPr>
                <a:endParaRPr b="0" lang="en-US" sz="1800" spc="-1" strike="noStrike">
                  <a:solidFill>
                    <a:schemeClr val="lt1"/>
                  </a:solidFill>
                  <a:latin typeface="Century Gothic"/>
                  <a:ea typeface="DejaVu Sans"/>
                </a:endParaRPr>
              </a:p>
            </p:txBody>
          </p:sp>
        </p:grpSp>
        <p:sp>
          <p:nvSpPr>
            <p:cNvPr id="1190" name="Freeform 43"/>
            <p:cNvSpPr/>
            <p:nvPr/>
          </p:nvSpPr>
          <p:spPr>
            <a:xfrm>
              <a:off x="65880" y="5034960"/>
              <a:ext cx="9142560" cy="1174320"/>
            </a:xfrm>
            <a:custGeom>
              <a:avLst/>
              <a:gdLst>
                <a:gd name="textAreaLeft" fmla="*/ 0 w 9142560"/>
                <a:gd name="textAreaRight" fmla="*/ 9144000 w 9142560"/>
                <a:gd name="textAreaTop" fmla="*/ 0 h 1174320"/>
                <a:gd name="textAreaBottom" fmla="*/ 1175760 h 1174320"/>
              </a:gdLst>
              <a:ahLst/>
              <a:rect l="textAreaLeft" t="textAreaTop" r="textAreaRight" b="textAreaBottom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noFill/>
            <a:ln>
              <a:solidFill>
                <a:srgbClr val="ffffff">
                  <a:alpha val="20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rgbClr val="000000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1191" name="Freeform 44"/>
            <p:cNvSpPr/>
            <p:nvPr/>
          </p:nvSpPr>
          <p:spPr>
            <a:xfrm>
              <a:off x="65880" y="3467520"/>
              <a:ext cx="9142560" cy="889200"/>
            </a:xfrm>
            <a:custGeom>
              <a:avLst/>
              <a:gdLst>
                <a:gd name="textAreaLeft" fmla="*/ 0 w 9142560"/>
                <a:gd name="textAreaRight" fmla="*/ 9144000 w 9142560"/>
                <a:gd name="textAreaTop" fmla="*/ 0 h 889200"/>
                <a:gd name="textAreaBottom" fmla="*/ 890640 h 889200"/>
              </a:gdLst>
              <a:ahLst/>
              <a:rect l="textAreaLeft" t="textAreaTop" r="textAreaRight" b="textAreaBottom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noFill/>
            <a:ln>
              <a:solidFill>
                <a:srgbClr val="ffffff">
                  <a:alpha val="20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rgbClr val="000000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1192" name="Freeform 45"/>
            <p:cNvSpPr/>
            <p:nvPr/>
          </p:nvSpPr>
          <p:spPr>
            <a:xfrm>
              <a:off x="54000" y="5640840"/>
              <a:ext cx="3003120" cy="1209960"/>
            </a:xfrm>
            <a:custGeom>
              <a:avLst/>
              <a:gdLst>
                <a:gd name="textAreaLeft" fmla="*/ 0 w 3003120"/>
                <a:gd name="textAreaRight" fmla="*/ 3004560 w 3003120"/>
                <a:gd name="textAreaTop" fmla="*/ 0 h 1209960"/>
                <a:gd name="textAreaBottom" fmla="*/ 1211400 h 1209960"/>
              </a:gdLst>
              <a:ahLst/>
              <a:rect l="textAreaLeft" t="textAreaTop" r="textAreaRight" b="textAreaBottom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noFill/>
            <a:ln>
              <a:solidFill>
                <a:srgbClr val="ffffff">
                  <a:alpha val="20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rgbClr val="000000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1193" name="Freeform 46"/>
            <p:cNvSpPr/>
            <p:nvPr/>
          </p:nvSpPr>
          <p:spPr>
            <a:xfrm>
              <a:off x="65880" y="5284440"/>
              <a:ext cx="9142560" cy="1477080"/>
            </a:xfrm>
            <a:custGeom>
              <a:avLst/>
              <a:gdLst>
                <a:gd name="textAreaLeft" fmla="*/ 0 w 9142560"/>
                <a:gd name="textAreaRight" fmla="*/ 9144000 w 9142560"/>
                <a:gd name="textAreaTop" fmla="*/ 0 h 1477080"/>
                <a:gd name="textAreaBottom" fmla="*/ 1478520 h 1477080"/>
              </a:gdLst>
              <a:ahLst/>
              <a:rect l="textAreaLeft" t="textAreaTop" r="textAreaRight" b="textAreaBottom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noFill/>
            <a:ln>
              <a:solidFill>
                <a:srgbClr val="ffffff">
                  <a:alpha val="20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rgbClr val="000000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1194" name="Freeform 48"/>
            <p:cNvSpPr/>
            <p:nvPr/>
          </p:nvSpPr>
          <p:spPr>
            <a:xfrm>
              <a:off x="2215080" y="5132160"/>
              <a:ext cx="6981120" cy="1718640"/>
            </a:xfrm>
            <a:custGeom>
              <a:avLst/>
              <a:gdLst>
                <a:gd name="textAreaLeft" fmla="*/ 0 w 6981120"/>
                <a:gd name="textAreaRight" fmla="*/ 6982560 w 6981120"/>
                <a:gd name="textAreaTop" fmla="*/ 0 h 1718640"/>
                <a:gd name="textAreaBottom" fmla="*/ 1720080 h 1718640"/>
              </a:gdLst>
              <a:ahLst/>
              <a:rect l="textAreaLeft" t="textAreaTop" r="textAreaRight" b="textAreaBottom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noFill/>
            <a:ln>
              <a:solidFill>
                <a:srgbClr val="ffffff">
                  <a:alpha val="20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rgbClr val="000000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1195" name="Hexagon 49"/>
            <p:cNvSpPr/>
            <p:nvPr/>
          </p:nvSpPr>
          <p:spPr>
            <a:xfrm rot="1800000">
              <a:off x="3073320" y="285840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1196" name="Hexagon 50"/>
            <p:cNvSpPr/>
            <p:nvPr/>
          </p:nvSpPr>
          <p:spPr>
            <a:xfrm rot="1800000">
              <a:off x="3797280" y="412524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noFill/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1197" name="Hexagon 51"/>
            <p:cNvSpPr/>
            <p:nvPr/>
          </p:nvSpPr>
          <p:spPr>
            <a:xfrm rot="1800000">
              <a:off x="3807000" y="159156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>
              <a:solidFill>
                <a:srgbClr val="ffffff">
                  <a:alpha val="8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1198" name="Hexagon 52"/>
            <p:cNvSpPr/>
            <p:nvPr/>
          </p:nvSpPr>
          <p:spPr>
            <a:xfrm rot="1800000">
              <a:off x="3054240" y="32472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>
              <a:solidFill>
                <a:srgbClr val="ffffff">
                  <a:alpha val="8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1199" name="Hexagon 53"/>
            <p:cNvSpPr/>
            <p:nvPr/>
          </p:nvSpPr>
          <p:spPr>
            <a:xfrm rot="1800000">
              <a:off x="4540320" y="538236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1200" name="Freeform 54"/>
            <p:cNvSpPr/>
            <p:nvPr/>
          </p:nvSpPr>
          <p:spPr>
            <a:xfrm rot="1800000">
              <a:off x="-303840" y="4200480"/>
              <a:ext cx="1260000" cy="1386720"/>
            </a:xfrm>
            <a:custGeom>
              <a:avLst/>
              <a:gdLst>
                <a:gd name="textAreaLeft" fmla="*/ 0 w 1260000"/>
                <a:gd name="textAreaRight" fmla="*/ 1261440 w 1260000"/>
                <a:gd name="textAreaTop" fmla="*/ 0 h 1386720"/>
                <a:gd name="textAreaBottom" fmla="*/ 1388160 h 1386720"/>
              </a:gdLst>
              <a:ahLst/>
              <a:rect l="textAreaLeft" t="textAreaTop" r="textAreaRight" b="textAreaBottom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1201" name="Hexagon 55"/>
            <p:cNvSpPr/>
            <p:nvPr/>
          </p:nvSpPr>
          <p:spPr>
            <a:xfrm rot="1800000">
              <a:off x="101520" y="540144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noFill/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1202" name="Hexagon 56"/>
            <p:cNvSpPr/>
            <p:nvPr/>
          </p:nvSpPr>
          <p:spPr>
            <a:xfrm rot="1800000">
              <a:off x="130320" y="284868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>
              <a:solidFill>
                <a:srgbClr val="ffffff">
                  <a:alpha val="8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1203" name="Hexagon 57"/>
            <p:cNvSpPr/>
            <p:nvPr/>
          </p:nvSpPr>
          <p:spPr>
            <a:xfrm rot="1800000">
              <a:off x="853920" y="412524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noFill/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1204" name="Hexagon 58"/>
            <p:cNvSpPr/>
            <p:nvPr/>
          </p:nvSpPr>
          <p:spPr>
            <a:xfrm rot="1800000">
              <a:off x="1587600" y="541080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noFill/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1205" name="Hexagon 59"/>
            <p:cNvSpPr/>
            <p:nvPr/>
          </p:nvSpPr>
          <p:spPr>
            <a:xfrm rot="1800000">
              <a:off x="1606680" y="285840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>
              <a:solidFill>
                <a:srgbClr val="ffffff">
                  <a:alpha val="8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1206" name="Hexagon 94"/>
            <p:cNvSpPr/>
            <p:nvPr/>
          </p:nvSpPr>
          <p:spPr>
            <a:xfrm rot="1800000">
              <a:off x="873000" y="156276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noFill/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1207" name="Hexagon 95"/>
            <p:cNvSpPr/>
            <p:nvPr/>
          </p:nvSpPr>
          <p:spPr>
            <a:xfrm rot="1800000">
              <a:off x="6883560" y="414396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1208" name="Hexagon 96"/>
            <p:cNvSpPr/>
            <p:nvPr/>
          </p:nvSpPr>
          <p:spPr>
            <a:xfrm rot="1800000">
              <a:off x="7626240" y="542052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noFill/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1209" name="Hexagon 97"/>
            <p:cNvSpPr/>
            <p:nvPr/>
          </p:nvSpPr>
          <p:spPr>
            <a:xfrm rot="1800000">
              <a:off x="7626240" y="286776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>
              <a:solidFill>
                <a:srgbClr val="ffffff">
                  <a:alpha val="8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1210" name="Freeform 98"/>
            <p:cNvSpPr/>
            <p:nvPr/>
          </p:nvSpPr>
          <p:spPr>
            <a:xfrm rot="1800000">
              <a:off x="8383680" y="4054320"/>
              <a:ext cx="1242000" cy="1386720"/>
            </a:xfrm>
            <a:custGeom>
              <a:avLst/>
              <a:gdLst>
                <a:gd name="textAreaLeft" fmla="*/ 0 w 1242000"/>
                <a:gd name="textAreaRight" fmla="*/ 1243440 w 1242000"/>
                <a:gd name="textAreaTop" fmla="*/ 0 h 1386720"/>
                <a:gd name="textAreaBottom" fmla="*/ 1388160 h 1386720"/>
              </a:gdLst>
              <a:ahLst/>
              <a:rect l="textAreaLeft" t="textAreaTop" r="textAreaRight" b="textAreaBottom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1211" name="Freeform 99"/>
            <p:cNvSpPr/>
            <p:nvPr/>
          </p:nvSpPr>
          <p:spPr>
            <a:xfrm rot="1800000">
              <a:off x="8384040" y="1510200"/>
              <a:ext cx="1240560" cy="1387440"/>
            </a:xfrm>
            <a:custGeom>
              <a:avLst/>
              <a:gdLst>
                <a:gd name="textAreaLeft" fmla="*/ 0 w 1240560"/>
                <a:gd name="textAreaRight" fmla="*/ 1242000 w 1240560"/>
                <a:gd name="textAreaTop" fmla="*/ 0 h 1387440"/>
                <a:gd name="textAreaBottom" fmla="*/ 1388880 h 1387440"/>
              </a:gdLst>
              <a:ahLst/>
              <a:rect l="textAreaLeft" t="textAreaTop" r="textAreaRight" b="textAreaBottom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noFill/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</p:grpSp>
      <p:sp>
        <p:nvSpPr>
          <p:cNvPr id="1212" name="Rectangle 65"/>
          <p:cNvSpPr/>
          <p:nvPr/>
        </p:nvSpPr>
        <p:spPr>
          <a:xfrm>
            <a:off x="457200" y="333360"/>
            <a:ext cx="8228160" cy="6184080"/>
          </a:xfrm>
          <a:prstGeom prst="rect">
            <a:avLst/>
          </a:prstGeom>
          <a:solidFill>
            <a:schemeClr val="bg1"/>
          </a:solidFill>
          <a:ln w="6350">
            <a:solidFill>
              <a:srgbClr val="0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entury Gothic"/>
              <a:ea typeface="DejaVu Sans"/>
            </a:endParaRPr>
          </a:p>
        </p:txBody>
      </p:sp>
      <p:sp>
        <p:nvSpPr>
          <p:cNvPr id="1213" name="Rectangle 69"/>
          <p:cNvSpPr/>
          <p:nvPr/>
        </p:nvSpPr>
        <p:spPr>
          <a:xfrm>
            <a:off x="4561200" y="-21600"/>
            <a:ext cx="3677760" cy="697680"/>
          </a:xfrm>
          <a:prstGeom prst="rect">
            <a:avLst/>
          </a:prstGeom>
          <a:solidFill>
            <a:srgbClr val="f5f5f5"/>
          </a:solidFill>
          <a:ln>
            <a:solidFill>
              <a:srgbClr val="74a51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entury Gothic"/>
              <a:ea typeface="DejaVu Sans"/>
            </a:endParaRPr>
          </a:p>
        </p:txBody>
      </p:sp>
      <p:sp>
        <p:nvSpPr>
          <p:cNvPr id="1214" name="Rectangle 70"/>
          <p:cNvSpPr/>
          <p:nvPr/>
        </p:nvSpPr>
        <p:spPr>
          <a:xfrm>
            <a:off x="4649040" y="-21600"/>
            <a:ext cx="3503880" cy="622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entury Gothic"/>
              <a:ea typeface="DejaVu Sans"/>
            </a:endParaRPr>
          </a:p>
        </p:txBody>
      </p:sp>
      <p:sp>
        <p:nvSpPr>
          <p:cNvPr id="12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Clique para editar o formato </a:t>
            </a: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do texto do título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666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Clique para editar o formato de texto dos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2.º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3.º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4.º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5.º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6.º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7.º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88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666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Clique para editar o formato de texto dos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2.º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3.º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4.º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5.º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6.º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7.º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8" name="PlaceHolder 4"/>
          <p:cNvSpPr>
            <a:spLocks noGrp="1"/>
          </p:cNvSpPr>
          <p:nvPr>
            <p:ph type="ftr" idx="40"/>
          </p:nvPr>
        </p:nvSpPr>
        <p:spPr>
          <a:xfrm>
            <a:off x="4641480" y="5852160"/>
            <a:ext cx="3500640" cy="363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pt-B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1400" spc="-1" strike="noStrike">
                <a:solidFill>
                  <a:srgbClr val="000000"/>
                </a:solidFill>
                <a:latin typeface="Times New Roman"/>
              </a:rPr>
              <a:t>&lt;rodapé&gt;</a:t>
            </a:r>
            <a:endParaRPr b="0" lang="pt-B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19" name="PlaceHolder 5"/>
          <p:cNvSpPr>
            <a:spLocks noGrp="1"/>
          </p:cNvSpPr>
          <p:nvPr>
            <p:ph type="sldNum" idx="41"/>
          </p:nvPr>
        </p:nvSpPr>
        <p:spPr>
          <a:xfrm>
            <a:off x="4649040" y="224640"/>
            <a:ext cx="1330560" cy="363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pt-BR" sz="1200" spc="-1" strike="noStrike">
                <a:solidFill>
                  <a:srgbClr val="fefefe"/>
                </a:solidFill>
                <a:latin typeface="Century Gothic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7266037B-33D9-4E64-9E8C-77AB73055914}" type="slidenum">
              <a:rPr b="0" lang="pt-BR" sz="1200" spc="-1" strike="noStrike">
                <a:solidFill>
                  <a:srgbClr val="fefefe"/>
                </a:solidFill>
                <a:latin typeface="Century Gothic"/>
              </a:rPr>
              <a:t>&lt;número&gt;</a:t>
            </a:fld>
            <a:endParaRPr b="0" lang="pt-BR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20" name="PlaceHolder 6"/>
          <p:cNvSpPr>
            <a:spLocks noGrp="1"/>
          </p:cNvSpPr>
          <p:nvPr>
            <p:ph type="dt" idx="42"/>
          </p:nvPr>
        </p:nvSpPr>
        <p:spPr>
          <a:xfrm>
            <a:off x="5997240" y="224640"/>
            <a:ext cx="2132280" cy="363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pt-B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pt-BR" sz="1400" spc="-1" strike="noStrike">
                <a:solidFill>
                  <a:srgbClr val="000000"/>
                </a:solidFill>
                <a:latin typeface="Times New Roman"/>
              </a:rPr>
              <a:t>&lt;data/hora&gt;</a:t>
            </a:r>
            <a:endParaRPr b="0" lang="pt-B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</p:sldLayoutIdLst>
</p:sldMaster>
</file>

<file path=ppt/slideMasters/slideMaster1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c2f25f"/>
            </a:gs>
            <a:gs pos="100000">
              <a:srgbClr val="92bd3f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4" name="Group 41"/>
          <p:cNvGrpSpPr/>
          <p:nvPr/>
        </p:nvGrpSpPr>
        <p:grpSpPr>
          <a:xfrm>
            <a:off x="-566280" y="0"/>
            <a:ext cx="10455840" cy="7114680"/>
            <a:chOff x="-566280" y="0"/>
            <a:chExt cx="10455840" cy="7114680"/>
          </a:xfrm>
        </p:grpSpPr>
        <p:grpSp>
          <p:nvGrpSpPr>
            <p:cNvPr id="1225" name="Group 44"/>
            <p:cNvGrpSpPr/>
            <p:nvPr/>
          </p:nvGrpSpPr>
          <p:grpSpPr>
            <a:xfrm>
              <a:off x="77760" y="0"/>
              <a:ext cx="9144000" cy="6858000"/>
              <a:chOff x="77760" y="0"/>
              <a:chExt cx="9144000" cy="6858000"/>
            </a:xfrm>
          </p:grpSpPr>
          <p:grpSp>
            <p:nvGrpSpPr>
              <p:cNvPr id="1226" name="Group 4"/>
              <p:cNvGrpSpPr/>
              <p:nvPr/>
            </p:nvGrpSpPr>
            <p:grpSpPr>
              <a:xfrm>
                <a:off x="77760" y="0"/>
                <a:ext cx="2513160" cy="6856560"/>
                <a:chOff x="77760" y="0"/>
                <a:chExt cx="2513160" cy="6856560"/>
              </a:xfrm>
            </p:grpSpPr>
            <p:sp>
              <p:nvSpPr>
                <p:cNvPr id="1227" name="Rectangle 112"/>
                <p:cNvSpPr/>
                <p:nvPr/>
              </p:nvSpPr>
              <p:spPr>
                <a:xfrm>
                  <a:off x="992160" y="0"/>
                  <a:ext cx="1598760" cy="685656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chemeClr val="lt1"/>
                    </a:solidFill>
                    <a:latin typeface="Century Gothic"/>
                    <a:ea typeface="DejaVu Sans"/>
                  </a:endParaRPr>
                </a:p>
              </p:txBody>
            </p:sp>
            <p:sp>
              <p:nvSpPr>
                <p:cNvPr id="1228" name="Rectangle 2"/>
                <p:cNvSpPr/>
                <p:nvPr/>
              </p:nvSpPr>
              <p:spPr>
                <a:xfrm>
                  <a:off x="77760" y="0"/>
                  <a:ext cx="455760" cy="685656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chemeClr val="lt1"/>
                    </a:solidFill>
                    <a:latin typeface="Century Gothic"/>
                    <a:ea typeface="DejaVu Sans"/>
                  </a:endParaRPr>
                </a:p>
              </p:txBody>
            </p:sp>
            <p:sp>
              <p:nvSpPr>
                <p:cNvPr id="1229" name="Rectangle 3"/>
                <p:cNvSpPr/>
                <p:nvPr/>
              </p:nvSpPr>
              <p:spPr>
                <a:xfrm>
                  <a:off x="306360" y="0"/>
                  <a:ext cx="760680" cy="685656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chemeClr val="lt1"/>
                    </a:solidFill>
                    <a:latin typeface="Century Gothic"/>
                    <a:ea typeface="DejaVu Sans"/>
                  </a:endParaRPr>
                </a:p>
              </p:txBody>
            </p:sp>
          </p:grpSp>
          <p:grpSp>
            <p:nvGrpSpPr>
              <p:cNvPr id="1230" name="Group 5"/>
              <p:cNvGrpSpPr/>
              <p:nvPr/>
            </p:nvGrpSpPr>
            <p:grpSpPr>
              <a:xfrm>
                <a:off x="500400" y="0"/>
                <a:ext cx="2513160" cy="6856560"/>
                <a:chOff x="500400" y="0"/>
                <a:chExt cx="2513160" cy="6856560"/>
              </a:xfrm>
            </p:grpSpPr>
            <p:sp>
              <p:nvSpPr>
                <p:cNvPr id="1231" name="Rectangle 109"/>
                <p:cNvSpPr/>
                <p:nvPr/>
              </p:nvSpPr>
              <p:spPr>
                <a:xfrm>
                  <a:off x="1414800" y="0"/>
                  <a:ext cx="1598760" cy="685656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chemeClr val="lt1"/>
                    </a:solidFill>
                    <a:latin typeface="Century Gothic"/>
                    <a:ea typeface="DejaVu Sans"/>
                  </a:endParaRPr>
                </a:p>
              </p:txBody>
            </p:sp>
            <p:sp>
              <p:nvSpPr>
                <p:cNvPr id="1232" name="Rectangle 110"/>
                <p:cNvSpPr/>
                <p:nvPr/>
              </p:nvSpPr>
              <p:spPr>
                <a:xfrm>
                  <a:off x="500400" y="0"/>
                  <a:ext cx="455760" cy="685656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chemeClr val="lt1"/>
                    </a:solidFill>
                    <a:latin typeface="Century Gothic"/>
                    <a:ea typeface="DejaVu Sans"/>
                  </a:endParaRPr>
                </a:p>
              </p:txBody>
            </p:sp>
            <p:sp>
              <p:nvSpPr>
                <p:cNvPr id="1233" name="Rectangle 111"/>
                <p:cNvSpPr/>
                <p:nvPr/>
              </p:nvSpPr>
              <p:spPr>
                <a:xfrm>
                  <a:off x="729000" y="0"/>
                  <a:ext cx="760680" cy="685656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chemeClr val="lt1"/>
                    </a:solidFill>
                    <a:latin typeface="Century Gothic"/>
                    <a:ea typeface="DejaVu Sans"/>
                  </a:endParaRPr>
                </a:p>
              </p:txBody>
            </p:sp>
          </p:grpSp>
          <p:grpSp>
            <p:nvGrpSpPr>
              <p:cNvPr id="1234" name="Group 9"/>
              <p:cNvGrpSpPr/>
              <p:nvPr/>
            </p:nvGrpSpPr>
            <p:grpSpPr>
              <a:xfrm>
                <a:off x="6708600" y="1440"/>
                <a:ext cx="2513160" cy="6856560"/>
                <a:chOff x="6708600" y="1440"/>
                <a:chExt cx="2513160" cy="6856560"/>
              </a:xfrm>
            </p:grpSpPr>
            <p:sp>
              <p:nvSpPr>
                <p:cNvPr id="1235" name="Rectangle 106"/>
                <p:cNvSpPr/>
                <p:nvPr/>
              </p:nvSpPr>
              <p:spPr>
                <a:xfrm rot="10800000">
                  <a:off x="6708600" y="1440"/>
                  <a:ext cx="1598760" cy="685656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chemeClr val="lt1"/>
                    </a:solidFill>
                    <a:latin typeface="Century Gothic"/>
                    <a:ea typeface="DejaVu Sans"/>
                  </a:endParaRPr>
                </a:p>
              </p:txBody>
            </p:sp>
            <p:sp>
              <p:nvSpPr>
                <p:cNvPr id="1236" name="Rectangle 107"/>
                <p:cNvSpPr/>
                <p:nvPr/>
              </p:nvSpPr>
              <p:spPr>
                <a:xfrm rot="10800000">
                  <a:off x="8766000" y="1440"/>
                  <a:ext cx="455760" cy="685656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chemeClr val="lt1"/>
                    </a:solidFill>
                    <a:latin typeface="Century Gothic"/>
                    <a:ea typeface="DejaVu Sans"/>
                  </a:endParaRPr>
                </a:p>
              </p:txBody>
            </p:sp>
            <p:sp>
              <p:nvSpPr>
                <p:cNvPr id="1237" name="Rectangle 108"/>
                <p:cNvSpPr/>
                <p:nvPr/>
              </p:nvSpPr>
              <p:spPr>
                <a:xfrm rot="10800000">
                  <a:off x="8232480" y="1440"/>
                  <a:ext cx="760680" cy="685656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chemeClr val="lt1"/>
                    </a:solidFill>
                    <a:latin typeface="Century Gothic"/>
                    <a:ea typeface="DejaVu Sans"/>
                  </a:endParaRPr>
                </a:p>
              </p:txBody>
            </p:sp>
          </p:grpSp>
          <p:sp>
            <p:nvSpPr>
              <p:cNvPr id="1238" name="Rectangle 103"/>
              <p:cNvSpPr/>
              <p:nvPr/>
            </p:nvSpPr>
            <p:spPr>
              <a:xfrm>
                <a:off x="3887640" y="0"/>
                <a:ext cx="2818080" cy="685656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>
                  <a:lnSpc>
                    <a:spcPct val="100000"/>
                  </a:lnSpc>
                </a:pPr>
                <a:endParaRPr b="0" lang="en-US" sz="1800" spc="-1" strike="noStrike">
                  <a:solidFill>
                    <a:schemeClr val="lt1"/>
                  </a:solidFill>
                  <a:latin typeface="Century Gothic"/>
                  <a:ea typeface="DejaVu Sans"/>
                </a:endParaRPr>
              </a:p>
            </p:txBody>
          </p:sp>
          <p:sp>
            <p:nvSpPr>
              <p:cNvPr id="1239" name="Rectangle 104"/>
              <p:cNvSpPr/>
              <p:nvPr/>
            </p:nvSpPr>
            <p:spPr>
              <a:xfrm>
                <a:off x="2973240" y="0"/>
                <a:ext cx="455760" cy="685656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>
                  <a:lnSpc>
                    <a:spcPct val="100000"/>
                  </a:lnSpc>
                </a:pPr>
                <a:endParaRPr b="0" lang="en-US" sz="1800" spc="-1" strike="noStrike">
                  <a:solidFill>
                    <a:schemeClr val="lt1"/>
                  </a:solidFill>
                  <a:latin typeface="Century Gothic"/>
                  <a:ea typeface="DejaVu Sans"/>
                </a:endParaRPr>
              </a:p>
            </p:txBody>
          </p:sp>
          <p:sp>
            <p:nvSpPr>
              <p:cNvPr id="1240" name="Rectangle 105"/>
              <p:cNvSpPr/>
              <p:nvPr/>
            </p:nvSpPr>
            <p:spPr>
              <a:xfrm>
                <a:off x="3201840" y="0"/>
                <a:ext cx="760680" cy="685656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>
                  <a:lnSpc>
                    <a:spcPct val="100000"/>
                  </a:lnSpc>
                </a:pPr>
                <a:endParaRPr b="0" lang="en-US" sz="1800" spc="-1" strike="noStrike">
                  <a:solidFill>
                    <a:schemeClr val="lt1"/>
                  </a:solidFill>
                  <a:latin typeface="Century Gothic"/>
                  <a:ea typeface="DejaVu Sans"/>
                </a:endParaRPr>
              </a:p>
            </p:txBody>
          </p:sp>
        </p:grpSp>
        <p:sp>
          <p:nvSpPr>
            <p:cNvPr id="1241" name="Freeform 43"/>
            <p:cNvSpPr/>
            <p:nvPr/>
          </p:nvSpPr>
          <p:spPr>
            <a:xfrm>
              <a:off x="65880" y="5034960"/>
              <a:ext cx="9142560" cy="1174320"/>
            </a:xfrm>
            <a:custGeom>
              <a:avLst/>
              <a:gdLst>
                <a:gd name="textAreaLeft" fmla="*/ 0 w 9142560"/>
                <a:gd name="textAreaRight" fmla="*/ 9144000 w 9142560"/>
                <a:gd name="textAreaTop" fmla="*/ 0 h 1174320"/>
                <a:gd name="textAreaBottom" fmla="*/ 1175760 h 1174320"/>
              </a:gdLst>
              <a:ahLst/>
              <a:rect l="textAreaLeft" t="textAreaTop" r="textAreaRight" b="textAreaBottom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noFill/>
            <a:ln>
              <a:solidFill>
                <a:srgbClr val="ffffff">
                  <a:alpha val="20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rgbClr val="000000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1242" name="Freeform 44"/>
            <p:cNvSpPr/>
            <p:nvPr/>
          </p:nvSpPr>
          <p:spPr>
            <a:xfrm>
              <a:off x="65880" y="3467520"/>
              <a:ext cx="9142560" cy="889200"/>
            </a:xfrm>
            <a:custGeom>
              <a:avLst/>
              <a:gdLst>
                <a:gd name="textAreaLeft" fmla="*/ 0 w 9142560"/>
                <a:gd name="textAreaRight" fmla="*/ 9144000 w 9142560"/>
                <a:gd name="textAreaTop" fmla="*/ 0 h 889200"/>
                <a:gd name="textAreaBottom" fmla="*/ 890640 h 889200"/>
              </a:gdLst>
              <a:ahLst/>
              <a:rect l="textAreaLeft" t="textAreaTop" r="textAreaRight" b="textAreaBottom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noFill/>
            <a:ln>
              <a:solidFill>
                <a:srgbClr val="ffffff">
                  <a:alpha val="20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rgbClr val="000000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1243" name="Freeform 45"/>
            <p:cNvSpPr/>
            <p:nvPr/>
          </p:nvSpPr>
          <p:spPr>
            <a:xfrm>
              <a:off x="54000" y="5640840"/>
              <a:ext cx="3003120" cy="1209960"/>
            </a:xfrm>
            <a:custGeom>
              <a:avLst/>
              <a:gdLst>
                <a:gd name="textAreaLeft" fmla="*/ 0 w 3003120"/>
                <a:gd name="textAreaRight" fmla="*/ 3004560 w 3003120"/>
                <a:gd name="textAreaTop" fmla="*/ 0 h 1209960"/>
                <a:gd name="textAreaBottom" fmla="*/ 1211400 h 1209960"/>
              </a:gdLst>
              <a:ahLst/>
              <a:rect l="textAreaLeft" t="textAreaTop" r="textAreaRight" b="textAreaBottom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noFill/>
            <a:ln>
              <a:solidFill>
                <a:srgbClr val="ffffff">
                  <a:alpha val="20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rgbClr val="000000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1244" name="Freeform 46"/>
            <p:cNvSpPr/>
            <p:nvPr/>
          </p:nvSpPr>
          <p:spPr>
            <a:xfrm>
              <a:off x="65880" y="5284440"/>
              <a:ext cx="9142560" cy="1477080"/>
            </a:xfrm>
            <a:custGeom>
              <a:avLst/>
              <a:gdLst>
                <a:gd name="textAreaLeft" fmla="*/ 0 w 9142560"/>
                <a:gd name="textAreaRight" fmla="*/ 9144000 w 9142560"/>
                <a:gd name="textAreaTop" fmla="*/ 0 h 1477080"/>
                <a:gd name="textAreaBottom" fmla="*/ 1478520 h 1477080"/>
              </a:gdLst>
              <a:ahLst/>
              <a:rect l="textAreaLeft" t="textAreaTop" r="textAreaRight" b="textAreaBottom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noFill/>
            <a:ln>
              <a:solidFill>
                <a:srgbClr val="ffffff">
                  <a:alpha val="20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rgbClr val="000000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1245" name="Freeform 48"/>
            <p:cNvSpPr/>
            <p:nvPr/>
          </p:nvSpPr>
          <p:spPr>
            <a:xfrm>
              <a:off x="2215080" y="5132160"/>
              <a:ext cx="6981120" cy="1718640"/>
            </a:xfrm>
            <a:custGeom>
              <a:avLst/>
              <a:gdLst>
                <a:gd name="textAreaLeft" fmla="*/ 0 w 6981120"/>
                <a:gd name="textAreaRight" fmla="*/ 6982560 w 6981120"/>
                <a:gd name="textAreaTop" fmla="*/ 0 h 1718640"/>
                <a:gd name="textAreaBottom" fmla="*/ 1720080 h 1718640"/>
              </a:gdLst>
              <a:ahLst/>
              <a:rect l="textAreaLeft" t="textAreaTop" r="textAreaRight" b="textAreaBottom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noFill/>
            <a:ln>
              <a:solidFill>
                <a:srgbClr val="ffffff">
                  <a:alpha val="20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rgbClr val="000000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1246" name="Hexagon 49"/>
            <p:cNvSpPr/>
            <p:nvPr/>
          </p:nvSpPr>
          <p:spPr>
            <a:xfrm rot="1800000">
              <a:off x="3073320" y="285840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1247" name="Hexagon 50"/>
            <p:cNvSpPr/>
            <p:nvPr/>
          </p:nvSpPr>
          <p:spPr>
            <a:xfrm rot="1800000">
              <a:off x="3797280" y="412524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noFill/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1248" name="Hexagon 51"/>
            <p:cNvSpPr/>
            <p:nvPr/>
          </p:nvSpPr>
          <p:spPr>
            <a:xfrm rot="1800000">
              <a:off x="3807000" y="159156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>
              <a:solidFill>
                <a:srgbClr val="ffffff">
                  <a:alpha val="8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1249" name="Hexagon 52"/>
            <p:cNvSpPr/>
            <p:nvPr/>
          </p:nvSpPr>
          <p:spPr>
            <a:xfrm rot="1800000">
              <a:off x="3054240" y="32472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>
              <a:solidFill>
                <a:srgbClr val="ffffff">
                  <a:alpha val="8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1250" name="Hexagon 53"/>
            <p:cNvSpPr/>
            <p:nvPr/>
          </p:nvSpPr>
          <p:spPr>
            <a:xfrm rot="1800000">
              <a:off x="4540320" y="538236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1251" name="Freeform 54"/>
            <p:cNvSpPr/>
            <p:nvPr/>
          </p:nvSpPr>
          <p:spPr>
            <a:xfrm rot="1800000">
              <a:off x="-303840" y="4200480"/>
              <a:ext cx="1260000" cy="1386720"/>
            </a:xfrm>
            <a:custGeom>
              <a:avLst/>
              <a:gdLst>
                <a:gd name="textAreaLeft" fmla="*/ 0 w 1260000"/>
                <a:gd name="textAreaRight" fmla="*/ 1261440 w 1260000"/>
                <a:gd name="textAreaTop" fmla="*/ 0 h 1386720"/>
                <a:gd name="textAreaBottom" fmla="*/ 1388160 h 1386720"/>
              </a:gdLst>
              <a:ahLst/>
              <a:rect l="textAreaLeft" t="textAreaTop" r="textAreaRight" b="textAreaBottom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1252" name="Hexagon 55"/>
            <p:cNvSpPr/>
            <p:nvPr/>
          </p:nvSpPr>
          <p:spPr>
            <a:xfrm rot="1800000">
              <a:off x="101520" y="540144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noFill/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1253" name="Hexagon 56"/>
            <p:cNvSpPr/>
            <p:nvPr/>
          </p:nvSpPr>
          <p:spPr>
            <a:xfrm rot="1800000">
              <a:off x="130320" y="284868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>
              <a:solidFill>
                <a:srgbClr val="ffffff">
                  <a:alpha val="8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1254" name="Hexagon 57"/>
            <p:cNvSpPr/>
            <p:nvPr/>
          </p:nvSpPr>
          <p:spPr>
            <a:xfrm rot="1800000">
              <a:off x="853920" y="412524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noFill/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1255" name="Hexagon 58"/>
            <p:cNvSpPr/>
            <p:nvPr/>
          </p:nvSpPr>
          <p:spPr>
            <a:xfrm rot="1800000">
              <a:off x="1587600" y="541080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noFill/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1256" name="Hexagon 59"/>
            <p:cNvSpPr/>
            <p:nvPr/>
          </p:nvSpPr>
          <p:spPr>
            <a:xfrm rot="1800000">
              <a:off x="1606680" y="285840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>
              <a:solidFill>
                <a:srgbClr val="ffffff">
                  <a:alpha val="8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1257" name="Hexagon 94"/>
            <p:cNvSpPr/>
            <p:nvPr/>
          </p:nvSpPr>
          <p:spPr>
            <a:xfrm rot="1800000">
              <a:off x="873000" y="156276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noFill/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1258" name="Hexagon 95"/>
            <p:cNvSpPr/>
            <p:nvPr/>
          </p:nvSpPr>
          <p:spPr>
            <a:xfrm rot="1800000">
              <a:off x="6883560" y="414396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1259" name="Hexagon 96"/>
            <p:cNvSpPr/>
            <p:nvPr/>
          </p:nvSpPr>
          <p:spPr>
            <a:xfrm rot="1800000">
              <a:off x="7626240" y="542052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noFill/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1260" name="Hexagon 97"/>
            <p:cNvSpPr/>
            <p:nvPr/>
          </p:nvSpPr>
          <p:spPr>
            <a:xfrm rot="1800000">
              <a:off x="7626240" y="286776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>
              <a:solidFill>
                <a:srgbClr val="ffffff">
                  <a:alpha val="8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1261" name="Freeform 98"/>
            <p:cNvSpPr/>
            <p:nvPr/>
          </p:nvSpPr>
          <p:spPr>
            <a:xfrm rot="1800000">
              <a:off x="8383680" y="4054320"/>
              <a:ext cx="1242000" cy="1386720"/>
            </a:xfrm>
            <a:custGeom>
              <a:avLst/>
              <a:gdLst>
                <a:gd name="textAreaLeft" fmla="*/ 0 w 1242000"/>
                <a:gd name="textAreaRight" fmla="*/ 1243440 w 1242000"/>
                <a:gd name="textAreaTop" fmla="*/ 0 h 1386720"/>
                <a:gd name="textAreaBottom" fmla="*/ 1388160 h 1386720"/>
              </a:gdLst>
              <a:ahLst/>
              <a:rect l="textAreaLeft" t="textAreaTop" r="textAreaRight" b="textAreaBottom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1262" name="Freeform 99"/>
            <p:cNvSpPr/>
            <p:nvPr/>
          </p:nvSpPr>
          <p:spPr>
            <a:xfrm rot="1800000">
              <a:off x="8384040" y="1510200"/>
              <a:ext cx="1240560" cy="1387440"/>
            </a:xfrm>
            <a:custGeom>
              <a:avLst/>
              <a:gdLst>
                <a:gd name="textAreaLeft" fmla="*/ 0 w 1240560"/>
                <a:gd name="textAreaRight" fmla="*/ 1242000 w 1240560"/>
                <a:gd name="textAreaTop" fmla="*/ 0 h 1387440"/>
                <a:gd name="textAreaBottom" fmla="*/ 1388880 h 1387440"/>
              </a:gdLst>
              <a:ahLst/>
              <a:rect l="textAreaLeft" t="textAreaTop" r="textAreaRight" b="textAreaBottom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noFill/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</p:grpSp>
      <p:sp>
        <p:nvSpPr>
          <p:cNvPr id="1263" name="Rectangle 65"/>
          <p:cNvSpPr/>
          <p:nvPr/>
        </p:nvSpPr>
        <p:spPr>
          <a:xfrm>
            <a:off x="457200" y="333360"/>
            <a:ext cx="8228160" cy="6184080"/>
          </a:xfrm>
          <a:prstGeom prst="rect">
            <a:avLst/>
          </a:prstGeom>
          <a:solidFill>
            <a:schemeClr val="bg1"/>
          </a:solidFill>
          <a:ln w="6350">
            <a:solidFill>
              <a:srgbClr val="0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entury Gothic"/>
              <a:ea typeface="DejaVu Sans"/>
            </a:endParaRPr>
          </a:p>
        </p:txBody>
      </p:sp>
      <p:sp>
        <p:nvSpPr>
          <p:cNvPr id="1264" name="Rectangle 69"/>
          <p:cNvSpPr/>
          <p:nvPr/>
        </p:nvSpPr>
        <p:spPr>
          <a:xfrm>
            <a:off x="4561200" y="-21600"/>
            <a:ext cx="3677760" cy="697680"/>
          </a:xfrm>
          <a:prstGeom prst="rect">
            <a:avLst/>
          </a:prstGeom>
          <a:solidFill>
            <a:srgbClr val="f5f5f5"/>
          </a:solidFill>
          <a:ln>
            <a:solidFill>
              <a:srgbClr val="74a51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entury Gothic"/>
              <a:ea typeface="DejaVu Sans"/>
            </a:endParaRPr>
          </a:p>
        </p:txBody>
      </p:sp>
      <p:sp>
        <p:nvSpPr>
          <p:cNvPr id="1265" name="Rectangle 70"/>
          <p:cNvSpPr/>
          <p:nvPr/>
        </p:nvSpPr>
        <p:spPr>
          <a:xfrm>
            <a:off x="4649040" y="-21600"/>
            <a:ext cx="3503880" cy="622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entury Gothic"/>
              <a:ea typeface="DejaVu Sans"/>
            </a:endParaRPr>
          </a:p>
        </p:txBody>
      </p:sp>
      <p:sp>
        <p:nvSpPr>
          <p:cNvPr id="126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Clique para editar o formato do texto do título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6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8333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Clique para editar o formato de texto dos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2.º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3.º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4.º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5.º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6.º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7.º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6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8333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Clique para editar o formato de texto dos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2.º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3.º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4.º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5.º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6.º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7.º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6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8333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Clique para editar o formato de texto dos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2.º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3.º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4.º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5.º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6.º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7.º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0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8333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Clique para editar o formato de texto dos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2.º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3.º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4.º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5.º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6.º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7.º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1" name="PlaceHolder 6"/>
          <p:cNvSpPr>
            <a:spLocks noGrp="1"/>
          </p:cNvSpPr>
          <p:nvPr>
            <p:ph type="ftr" idx="43"/>
          </p:nvPr>
        </p:nvSpPr>
        <p:spPr>
          <a:xfrm>
            <a:off x="4641480" y="5852160"/>
            <a:ext cx="3500640" cy="363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pt-B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1400" spc="-1" strike="noStrike">
                <a:solidFill>
                  <a:srgbClr val="000000"/>
                </a:solidFill>
                <a:latin typeface="Times New Roman"/>
              </a:rPr>
              <a:t>&lt;rodapé&gt;</a:t>
            </a:r>
            <a:endParaRPr b="0" lang="pt-B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72" name="PlaceHolder 7"/>
          <p:cNvSpPr>
            <a:spLocks noGrp="1"/>
          </p:cNvSpPr>
          <p:nvPr>
            <p:ph type="sldNum" idx="44"/>
          </p:nvPr>
        </p:nvSpPr>
        <p:spPr>
          <a:xfrm>
            <a:off x="4649040" y="224640"/>
            <a:ext cx="1330560" cy="363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pt-BR" sz="1200" spc="-1" strike="noStrike">
                <a:solidFill>
                  <a:srgbClr val="fefefe"/>
                </a:solidFill>
                <a:latin typeface="Century Gothic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35E1851C-FCEA-444E-A214-382DEF6416B1}" type="slidenum">
              <a:rPr b="0" lang="pt-BR" sz="1200" spc="-1" strike="noStrike">
                <a:solidFill>
                  <a:srgbClr val="fefefe"/>
                </a:solidFill>
                <a:latin typeface="Century Gothic"/>
              </a:rPr>
              <a:t>&lt;número&gt;</a:t>
            </a:fld>
            <a:endParaRPr b="0" lang="pt-BR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73" name="PlaceHolder 8"/>
          <p:cNvSpPr>
            <a:spLocks noGrp="1"/>
          </p:cNvSpPr>
          <p:nvPr>
            <p:ph type="dt" idx="45"/>
          </p:nvPr>
        </p:nvSpPr>
        <p:spPr>
          <a:xfrm>
            <a:off x="5997240" y="224640"/>
            <a:ext cx="2132280" cy="363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pt-B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pt-BR" sz="1400" spc="-1" strike="noStrike">
                <a:solidFill>
                  <a:srgbClr val="000000"/>
                </a:solidFill>
                <a:latin typeface="Times New Roman"/>
              </a:rPr>
              <a:t>&lt;data/hora&gt;</a:t>
            </a:r>
            <a:endParaRPr b="0" lang="pt-B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7" r:id="rId2"/>
  </p:sldLayoutIdLst>
</p:sldMaster>
</file>

<file path=ppt/slideMasters/slideMaster1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c2f25f"/>
            </a:gs>
            <a:gs pos="100000">
              <a:srgbClr val="92bd3f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9" name="Group 41"/>
          <p:cNvGrpSpPr/>
          <p:nvPr/>
        </p:nvGrpSpPr>
        <p:grpSpPr>
          <a:xfrm>
            <a:off x="-566280" y="0"/>
            <a:ext cx="10455840" cy="7114680"/>
            <a:chOff x="-566280" y="0"/>
            <a:chExt cx="10455840" cy="7114680"/>
          </a:xfrm>
        </p:grpSpPr>
        <p:grpSp>
          <p:nvGrpSpPr>
            <p:cNvPr id="1280" name="Group 44"/>
            <p:cNvGrpSpPr/>
            <p:nvPr/>
          </p:nvGrpSpPr>
          <p:grpSpPr>
            <a:xfrm>
              <a:off x="77760" y="0"/>
              <a:ext cx="9144000" cy="6858000"/>
              <a:chOff x="77760" y="0"/>
              <a:chExt cx="9144000" cy="6858000"/>
            </a:xfrm>
          </p:grpSpPr>
          <p:grpSp>
            <p:nvGrpSpPr>
              <p:cNvPr id="1281" name="Group 4"/>
              <p:cNvGrpSpPr/>
              <p:nvPr/>
            </p:nvGrpSpPr>
            <p:grpSpPr>
              <a:xfrm>
                <a:off x="77760" y="0"/>
                <a:ext cx="2513160" cy="6856560"/>
                <a:chOff x="77760" y="0"/>
                <a:chExt cx="2513160" cy="6856560"/>
              </a:xfrm>
            </p:grpSpPr>
            <p:sp>
              <p:nvSpPr>
                <p:cNvPr id="1282" name="Rectangle 112"/>
                <p:cNvSpPr/>
                <p:nvPr/>
              </p:nvSpPr>
              <p:spPr>
                <a:xfrm>
                  <a:off x="992160" y="0"/>
                  <a:ext cx="1598760" cy="685656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chemeClr val="lt1"/>
                    </a:solidFill>
                    <a:latin typeface="Century Gothic"/>
                    <a:ea typeface="DejaVu Sans"/>
                  </a:endParaRPr>
                </a:p>
              </p:txBody>
            </p:sp>
            <p:sp>
              <p:nvSpPr>
                <p:cNvPr id="1283" name="Rectangle 2"/>
                <p:cNvSpPr/>
                <p:nvPr/>
              </p:nvSpPr>
              <p:spPr>
                <a:xfrm>
                  <a:off x="77760" y="0"/>
                  <a:ext cx="455760" cy="685656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chemeClr val="lt1"/>
                    </a:solidFill>
                    <a:latin typeface="Century Gothic"/>
                    <a:ea typeface="DejaVu Sans"/>
                  </a:endParaRPr>
                </a:p>
              </p:txBody>
            </p:sp>
            <p:sp>
              <p:nvSpPr>
                <p:cNvPr id="1284" name="Rectangle 3"/>
                <p:cNvSpPr/>
                <p:nvPr/>
              </p:nvSpPr>
              <p:spPr>
                <a:xfrm>
                  <a:off x="306360" y="0"/>
                  <a:ext cx="760680" cy="685656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chemeClr val="lt1"/>
                    </a:solidFill>
                    <a:latin typeface="Century Gothic"/>
                    <a:ea typeface="DejaVu Sans"/>
                  </a:endParaRPr>
                </a:p>
              </p:txBody>
            </p:sp>
          </p:grpSp>
          <p:grpSp>
            <p:nvGrpSpPr>
              <p:cNvPr id="1285" name="Group 5"/>
              <p:cNvGrpSpPr/>
              <p:nvPr/>
            </p:nvGrpSpPr>
            <p:grpSpPr>
              <a:xfrm>
                <a:off x="500400" y="0"/>
                <a:ext cx="2513160" cy="6856560"/>
                <a:chOff x="500400" y="0"/>
                <a:chExt cx="2513160" cy="6856560"/>
              </a:xfrm>
            </p:grpSpPr>
            <p:sp>
              <p:nvSpPr>
                <p:cNvPr id="1286" name="Rectangle 109"/>
                <p:cNvSpPr/>
                <p:nvPr/>
              </p:nvSpPr>
              <p:spPr>
                <a:xfrm>
                  <a:off x="1414800" y="0"/>
                  <a:ext cx="1598760" cy="685656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chemeClr val="lt1"/>
                    </a:solidFill>
                    <a:latin typeface="Century Gothic"/>
                    <a:ea typeface="DejaVu Sans"/>
                  </a:endParaRPr>
                </a:p>
              </p:txBody>
            </p:sp>
            <p:sp>
              <p:nvSpPr>
                <p:cNvPr id="1287" name="Rectangle 110"/>
                <p:cNvSpPr/>
                <p:nvPr/>
              </p:nvSpPr>
              <p:spPr>
                <a:xfrm>
                  <a:off x="500400" y="0"/>
                  <a:ext cx="455760" cy="685656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chemeClr val="lt1"/>
                    </a:solidFill>
                    <a:latin typeface="Century Gothic"/>
                    <a:ea typeface="DejaVu Sans"/>
                  </a:endParaRPr>
                </a:p>
              </p:txBody>
            </p:sp>
            <p:sp>
              <p:nvSpPr>
                <p:cNvPr id="1288" name="Rectangle 111"/>
                <p:cNvSpPr/>
                <p:nvPr/>
              </p:nvSpPr>
              <p:spPr>
                <a:xfrm>
                  <a:off x="729000" y="0"/>
                  <a:ext cx="760680" cy="685656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chemeClr val="lt1"/>
                    </a:solidFill>
                    <a:latin typeface="Century Gothic"/>
                    <a:ea typeface="DejaVu Sans"/>
                  </a:endParaRPr>
                </a:p>
              </p:txBody>
            </p:sp>
          </p:grpSp>
          <p:grpSp>
            <p:nvGrpSpPr>
              <p:cNvPr id="1289" name="Group 9"/>
              <p:cNvGrpSpPr/>
              <p:nvPr/>
            </p:nvGrpSpPr>
            <p:grpSpPr>
              <a:xfrm>
                <a:off x="6708600" y="1440"/>
                <a:ext cx="2513160" cy="6856560"/>
                <a:chOff x="6708600" y="1440"/>
                <a:chExt cx="2513160" cy="6856560"/>
              </a:xfrm>
            </p:grpSpPr>
            <p:sp>
              <p:nvSpPr>
                <p:cNvPr id="1290" name="Rectangle 106"/>
                <p:cNvSpPr/>
                <p:nvPr/>
              </p:nvSpPr>
              <p:spPr>
                <a:xfrm rot="10800000">
                  <a:off x="6708600" y="1440"/>
                  <a:ext cx="1598760" cy="685656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chemeClr val="lt1"/>
                    </a:solidFill>
                    <a:latin typeface="Century Gothic"/>
                    <a:ea typeface="DejaVu Sans"/>
                  </a:endParaRPr>
                </a:p>
              </p:txBody>
            </p:sp>
            <p:sp>
              <p:nvSpPr>
                <p:cNvPr id="1291" name="Rectangle 107"/>
                <p:cNvSpPr/>
                <p:nvPr/>
              </p:nvSpPr>
              <p:spPr>
                <a:xfrm rot="10800000">
                  <a:off x="8766000" y="1440"/>
                  <a:ext cx="455760" cy="685656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chemeClr val="lt1"/>
                    </a:solidFill>
                    <a:latin typeface="Century Gothic"/>
                    <a:ea typeface="DejaVu Sans"/>
                  </a:endParaRPr>
                </a:p>
              </p:txBody>
            </p:sp>
            <p:sp>
              <p:nvSpPr>
                <p:cNvPr id="1292" name="Rectangle 108"/>
                <p:cNvSpPr/>
                <p:nvPr/>
              </p:nvSpPr>
              <p:spPr>
                <a:xfrm rot="10800000">
                  <a:off x="8232480" y="1440"/>
                  <a:ext cx="760680" cy="685656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chemeClr val="lt1"/>
                    </a:solidFill>
                    <a:latin typeface="Century Gothic"/>
                    <a:ea typeface="DejaVu Sans"/>
                  </a:endParaRPr>
                </a:p>
              </p:txBody>
            </p:sp>
          </p:grpSp>
          <p:sp>
            <p:nvSpPr>
              <p:cNvPr id="1293" name="Rectangle 103"/>
              <p:cNvSpPr/>
              <p:nvPr/>
            </p:nvSpPr>
            <p:spPr>
              <a:xfrm>
                <a:off x="3887640" y="0"/>
                <a:ext cx="2818080" cy="685656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>
                  <a:lnSpc>
                    <a:spcPct val="100000"/>
                  </a:lnSpc>
                </a:pPr>
                <a:endParaRPr b="0" lang="en-US" sz="1800" spc="-1" strike="noStrike">
                  <a:solidFill>
                    <a:schemeClr val="lt1"/>
                  </a:solidFill>
                  <a:latin typeface="Century Gothic"/>
                  <a:ea typeface="DejaVu Sans"/>
                </a:endParaRPr>
              </a:p>
            </p:txBody>
          </p:sp>
          <p:sp>
            <p:nvSpPr>
              <p:cNvPr id="1294" name="Rectangle 104"/>
              <p:cNvSpPr/>
              <p:nvPr/>
            </p:nvSpPr>
            <p:spPr>
              <a:xfrm>
                <a:off x="2973240" y="0"/>
                <a:ext cx="455760" cy="685656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>
                  <a:lnSpc>
                    <a:spcPct val="100000"/>
                  </a:lnSpc>
                </a:pPr>
                <a:endParaRPr b="0" lang="en-US" sz="1800" spc="-1" strike="noStrike">
                  <a:solidFill>
                    <a:schemeClr val="lt1"/>
                  </a:solidFill>
                  <a:latin typeface="Century Gothic"/>
                  <a:ea typeface="DejaVu Sans"/>
                </a:endParaRPr>
              </a:p>
            </p:txBody>
          </p:sp>
          <p:sp>
            <p:nvSpPr>
              <p:cNvPr id="1295" name="Rectangle 105"/>
              <p:cNvSpPr/>
              <p:nvPr/>
            </p:nvSpPr>
            <p:spPr>
              <a:xfrm>
                <a:off x="3201840" y="0"/>
                <a:ext cx="760680" cy="685656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>
                  <a:lnSpc>
                    <a:spcPct val="100000"/>
                  </a:lnSpc>
                </a:pPr>
                <a:endParaRPr b="0" lang="en-US" sz="1800" spc="-1" strike="noStrike">
                  <a:solidFill>
                    <a:schemeClr val="lt1"/>
                  </a:solidFill>
                  <a:latin typeface="Century Gothic"/>
                  <a:ea typeface="DejaVu Sans"/>
                </a:endParaRPr>
              </a:p>
            </p:txBody>
          </p:sp>
        </p:grpSp>
        <p:sp>
          <p:nvSpPr>
            <p:cNvPr id="1296" name="Freeform 43"/>
            <p:cNvSpPr/>
            <p:nvPr/>
          </p:nvSpPr>
          <p:spPr>
            <a:xfrm>
              <a:off x="65880" y="5034960"/>
              <a:ext cx="9142560" cy="1174320"/>
            </a:xfrm>
            <a:custGeom>
              <a:avLst/>
              <a:gdLst>
                <a:gd name="textAreaLeft" fmla="*/ 0 w 9142560"/>
                <a:gd name="textAreaRight" fmla="*/ 9144000 w 9142560"/>
                <a:gd name="textAreaTop" fmla="*/ 0 h 1174320"/>
                <a:gd name="textAreaBottom" fmla="*/ 1175760 h 1174320"/>
              </a:gdLst>
              <a:ahLst/>
              <a:rect l="textAreaLeft" t="textAreaTop" r="textAreaRight" b="textAreaBottom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noFill/>
            <a:ln>
              <a:solidFill>
                <a:srgbClr val="ffffff">
                  <a:alpha val="20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rgbClr val="000000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1297" name="Freeform 44"/>
            <p:cNvSpPr/>
            <p:nvPr/>
          </p:nvSpPr>
          <p:spPr>
            <a:xfrm>
              <a:off x="65880" y="3467520"/>
              <a:ext cx="9142560" cy="889200"/>
            </a:xfrm>
            <a:custGeom>
              <a:avLst/>
              <a:gdLst>
                <a:gd name="textAreaLeft" fmla="*/ 0 w 9142560"/>
                <a:gd name="textAreaRight" fmla="*/ 9144000 w 9142560"/>
                <a:gd name="textAreaTop" fmla="*/ 0 h 889200"/>
                <a:gd name="textAreaBottom" fmla="*/ 890640 h 889200"/>
              </a:gdLst>
              <a:ahLst/>
              <a:rect l="textAreaLeft" t="textAreaTop" r="textAreaRight" b="textAreaBottom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noFill/>
            <a:ln>
              <a:solidFill>
                <a:srgbClr val="ffffff">
                  <a:alpha val="20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rgbClr val="000000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1298" name="Freeform 45"/>
            <p:cNvSpPr/>
            <p:nvPr/>
          </p:nvSpPr>
          <p:spPr>
            <a:xfrm>
              <a:off x="54000" y="5640840"/>
              <a:ext cx="3003120" cy="1209960"/>
            </a:xfrm>
            <a:custGeom>
              <a:avLst/>
              <a:gdLst>
                <a:gd name="textAreaLeft" fmla="*/ 0 w 3003120"/>
                <a:gd name="textAreaRight" fmla="*/ 3004560 w 3003120"/>
                <a:gd name="textAreaTop" fmla="*/ 0 h 1209960"/>
                <a:gd name="textAreaBottom" fmla="*/ 1211400 h 1209960"/>
              </a:gdLst>
              <a:ahLst/>
              <a:rect l="textAreaLeft" t="textAreaTop" r="textAreaRight" b="textAreaBottom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noFill/>
            <a:ln>
              <a:solidFill>
                <a:srgbClr val="ffffff">
                  <a:alpha val="20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rgbClr val="000000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1299" name="Freeform 46"/>
            <p:cNvSpPr/>
            <p:nvPr/>
          </p:nvSpPr>
          <p:spPr>
            <a:xfrm>
              <a:off x="65880" y="5284440"/>
              <a:ext cx="9142560" cy="1477080"/>
            </a:xfrm>
            <a:custGeom>
              <a:avLst/>
              <a:gdLst>
                <a:gd name="textAreaLeft" fmla="*/ 0 w 9142560"/>
                <a:gd name="textAreaRight" fmla="*/ 9144000 w 9142560"/>
                <a:gd name="textAreaTop" fmla="*/ 0 h 1477080"/>
                <a:gd name="textAreaBottom" fmla="*/ 1478520 h 1477080"/>
              </a:gdLst>
              <a:ahLst/>
              <a:rect l="textAreaLeft" t="textAreaTop" r="textAreaRight" b="textAreaBottom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noFill/>
            <a:ln>
              <a:solidFill>
                <a:srgbClr val="ffffff">
                  <a:alpha val="20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rgbClr val="000000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1300" name="Freeform 48"/>
            <p:cNvSpPr/>
            <p:nvPr/>
          </p:nvSpPr>
          <p:spPr>
            <a:xfrm>
              <a:off x="2215080" y="5132160"/>
              <a:ext cx="6981120" cy="1718640"/>
            </a:xfrm>
            <a:custGeom>
              <a:avLst/>
              <a:gdLst>
                <a:gd name="textAreaLeft" fmla="*/ 0 w 6981120"/>
                <a:gd name="textAreaRight" fmla="*/ 6982560 w 6981120"/>
                <a:gd name="textAreaTop" fmla="*/ 0 h 1718640"/>
                <a:gd name="textAreaBottom" fmla="*/ 1720080 h 1718640"/>
              </a:gdLst>
              <a:ahLst/>
              <a:rect l="textAreaLeft" t="textAreaTop" r="textAreaRight" b="textAreaBottom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noFill/>
            <a:ln>
              <a:solidFill>
                <a:srgbClr val="ffffff">
                  <a:alpha val="20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rgbClr val="000000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1301" name="Hexagon 49"/>
            <p:cNvSpPr/>
            <p:nvPr/>
          </p:nvSpPr>
          <p:spPr>
            <a:xfrm rot="1800000">
              <a:off x="3073320" y="285840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1302" name="Hexagon 50"/>
            <p:cNvSpPr/>
            <p:nvPr/>
          </p:nvSpPr>
          <p:spPr>
            <a:xfrm rot="1800000">
              <a:off x="3797280" y="412524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noFill/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1303" name="Hexagon 51"/>
            <p:cNvSpPr/>
            <p:nvPr/>
          </p:nvSpPr>
          <p:spPr>
            <a:xfrm rot="1800000">
              <a:off x="3807000" y="159156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>
              <a:solidFill>
                <a:srgbClr val="ffffff">
                  <a:alpha val="8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1304" name="Hexagon 52"/>
            <p:cNvSpPr/>
            <p:nvPr/>
          </p:nvSpPr>
          <p:spPr>
            <a:xfrm rot="1800000">
              <a:off x="3054240" y="32472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>
              <a:solidFill>
                <a:srgbClr val="ffffff">
                  <a:alpha val="8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1305" name="Hexagon 53"/>
            <p:cNvSpPr/>
            <p:nvPr/>
          </p:nvSpPr>
          <p:spPr>
            <a:xfrm rot="1800000">
              <a:off x="4540320" y="538236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1306" name="Freeform 54"/>
            <p:cNvSpPr/>
            <p:nvPr/>
          </p:nvSpPr>
          <p:spPr>
            <a:xfrm rot="1800000">
              <a:off x="-303840" y="4200480"/>
              <a:ext cx="1260000" cy="1386720"/>
            </a:xfrm>
            <a:custGeom>
              <a:avLst/>
              <a:gdLst>
                <a:gd name="textAreaLeft" fmla="*/ 0 w 1260000"/>
                <a:gd name="textAreaRight" fmla="*/ 1261440 w 1260000"/>
                <a:gd name="textAreaTop" fmla="*/ 0 h 1386720"/>
                <a:gd name="textAreaBottom" fmla="*/ 1388160 h 1386720"/>
              </a:gdLst>
              <a:ahLst/>
              <a:rect l="textAreaLeft" t="textAreaTop" r="textAreaRight" b="textAreaBottom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1307" name="Hexagon 55"/>
            <p:cNvSpPr/>
            <p:nvPr/>
          </p:nvSpPr>
          <p:spPr>
            <a:xfrm rot="1800000">
              <a:off x="101520" y="540144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noFill/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1308" name="Hexagon 56"/>
            <p:cNvSpPr/>
            <p:nvPr/>
          </p:nvSpPr>
          <p:spPr>
            <a:xfrm rot="1800000">
              <a:off x="130320" y="284868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>
              <a:solidFill>
                <a:srgbClr val="ffffff">
                  <a:alpha val="8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1309" name="Hexagon 57"/>
            <p:cNvSpPr/>
            <p:nvPr/>
          </p:nvSpPr>
          <p:spPr>
            <a:xfrm rot="1800000">
              <a:off x="853920" y="412524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noFill/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1310" name="Hexagon 58"/>
            <p:cNvSpPr/>
            <p:nvPr/>
          </p:nvSpPr>
          <p:spPr>
            <a:xfrm rot="1800000">
              <a:off x="1587600" y="541080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noFill/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1311" name="Hexagon 59"/>
            <p:cNvSpPr/>
            <p:nvPr/>
          </p:nvSpPr>
          <p:spPr>
            <a:xfrm rot="1800000">
              <a:off x="1606680" y="285840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>
              <a:solidFill>
                <a:srgbClr val="ffffff">
                  <a:alpha val="8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1312" name="Hexagon 94"/>
            <p:cNvSpPr/>
            <p:nvPr/>
          </p:nvSpPr>
          <p:spPr>
            <a:xfrm rot="1800000">
              <a:off x="873000" y="156276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noFill/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1313" name="Hexagon 95"/>
            <p:cNvSpPr/>
            <p:nvPr/>
          </p:nvSpPr>
          <p:spPr>
            <a:xfrm rot="1800000">
              <a:off x="6883560" y="414396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1314" name="Hexagon 96"/>
            <p:cNvSpPr/>
            <p:nvPr/>
          </p:nvSpPr>
          <p:spPr>
            <a:xfrm rot="1800000">
              <a:off x="7626240" y="542052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noFill/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1315" name="Hexagon 97"/>
            <p:cNvSpPr/>
            <p:nvPr/>
          </p:nvSpPr>
          <p:spPr>
            <a:xfrm rot="1800000">
              <a:off x="7626240" y="286776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>
              <a:solidFill>
                <a:srgbClr val="ffffff">
                  <a:alpha val="8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1316" name="Freeform 98"/>
            <p:cNvSpPr/>
            <p:nvPr/>
          </p:nvSpPr>
          <p:spPr>
            <a:xfrm rot="1800000">
              <a:off x="8383680" y="4054320"/>
              <a:ext cx="1242000" cy="1386720"/>
            </a:xfrm>
            <a:custGeom>
              <a:avLst/>
              <a:gdLst>
                <a:gd name="textAreaLeft" fmla="*/ 0 w 1242000"/>
                <a:gd name="textAreaRight" fmla="*/ 1243440 w 1242000"/>
                <a:gd name="textAreaTop" fmla="*/ 0 h 1386720"/>
                <a:gd name="textAreaBottom" fmla="*/ 1388160 h 1386720"/>
              </a:gdLst>
              <a:ahLst/>
              <a:rect l="textAreaLeft" t="textAreaTop" r="textAreaRight" b="textAreaBottom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1317" name="Freeform 99"/>
            <p:cNvSpPr/>
            <p:nvPr/>
          </p:nvSpPr>
          <p:spPr>
            <a:xfrm rot="1800000">
              <a:off x="8384040" y="1510200"/>
              <a:ext cx="1240560" cy="1387440"/>
            </a:xfrm>
            <a:custGeom>
              <a:avLst/>
              <a:gdLst>
                <a:gd name="textAreaLeft" fmla="*/ 0 w 1240560"/>
                <a:gd name="textAreaRight" fmla="*/ 1242000 w 1240560"/>
                <a:gd name="textAreaTop" fmla="*/ 0 h 1387440"/>
                <a:gd name="textAreaBottom" fmla="*/ 1388880 h 1387440"/>
              </a:gdLst>
              <a:ahLst/>
              <a:rect l="textAreaLeft" t="textAreaTop" r="textAreaRight" b="textAreaBottom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noFill/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</p:grpSp>
      <p:sp>
        <p:nvSpPr>
          <p:cNvPr id="1318" name="Rectangle 65"/>
          <p:cNvSpPr/>
          <p:nvPr/>
        </p:nvSpPr>
        <p:spPr>
          <a:xfrm>
            <a:off x="457200" y="333360"/>
            <a:ext cx="8228160" cy="6184080"/>
          </a:xfrm>
          <a:prstGeom prst="rect">
            <a:avLst/>
          </a:prstGeom>
          <a:solidFill>
            <a:schemeClr val="bg1"/>
          </a:solidFill>
          <a:ln w="6350">
            <a:solidFill>
              <a:srgbClr val="0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entury Gothic"/>
              <a:ea typeface="DejaVu Sans"/>
            </a:endParaRPr>
          </a:p>
        </p:txBody>
      </p:sp>
      <p:sp>
        <p:nvSpPr>
          <p:cNvPr id="1319" name="Rectangle 69"/>
          <p:cNvSpPr/>
          <p:nvPr/>
        </p:nvSpPr>
        <p:spPr>
          <a:xfrm>
            <a:off x="4561200" y="-21600"/>
            <a:ext cx="3677760" cy="697680"/>
          </a:xfrm>
          <a:prstGeom prst="rect">
            <a:avLst/>
          </a:prstGeom>
          <a:solidFill>
            <a:srgbClr val="f5f5f5"/>
          </a:solidFill>
          <a:ln>
            <a:solidFill>
              <a:srgbClr val="74a51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entury Gothic"/>
              <a:ea typeface="DejaVu Sans"/>
            </a:endParaRPr>
          </a:p>
        </p:txBody>
      </p:sp>
      <p:sp>
        <p:nvSpPr>
          <p:cNvPr id="1320" name="Rectangle 70"/>
          <p:cNvSpPr/>
          <p:nvPr/>
        </p:nvSpPr>
        <p:spPr>
          <a:xfrm>
            <a:off x="4649040" y="-21600"/>
            <a:ext cx="3503880" cy="622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entury Gothic"/>
              <a:ea typeface="DejaVu Sans"/>
            </a:endParaRPr>
          </a:p>
        </p:txBody>
      </p:sp>
      <p:sp>
        <p:nvSpPr>
          <p:cNvPr id="132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Clique para editar o formato do texto do título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2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2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8333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Clique para editar o formato de texto dos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2.º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3.º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4.º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5.º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6.º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7.º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23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2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8333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Clique para editar o formato de texto dos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2.º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3.º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4.º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5.º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6.º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7.º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24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2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8333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Clique para editar o formato de texto dos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2.º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3.º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4.º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5.º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6.º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7.º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2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2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8333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Clique para editar o formato de texto dos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2.º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3.º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4.º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5.º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6.º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7.º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26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2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8333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Clique para editar o formato de texto dos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2.º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3.º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4.º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5.º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6.º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7.º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27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2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8333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Clique para editar o formato de texto dos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2.º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3.º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4.º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5.º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6.º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7.º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28" name="PlaceHolder 8"/>
          <p:cNvSpPr>
            <a:spLocks noGrp="1"/>
          </p:cNvSpPr>
          <p:nvPr>
            <p:ph type="ftr" idx="46"/>
          </p:nvPr>
        </p:nvSpPr>
        <p:spPr>
          <a:xfrm>
            <a:off x="4641480" y="5852160"/>
            <a:ext cx="3500640" cy="363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pt-B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1400" spc="-1" strike="noStrike">
                <a:solidFill>
                  <a:srgbClr val="000000"/>
                </a:solidFill>
                <a:latin typeface="Times New Roman"/>
              </a:rPr>
              <a:t>&lt;rodapé&gt;</a:t>
            </a:r>
            <a:endParaRPr b="0" lang="pt-B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29" name="PlaceHolder 9"/>
          <p:cNvSpPr>
            <a:spLocks noGrp="1"/>
          </p:cNvSpPr>
          <p:nvPr>
            <p:ph type="sldNum" idx="47"/>
          </p:nvPr>
        </p:nvSpPr>
        <p:spPr>
          <a:xfrm>
            <a:off x="4649040" y="224640"/>
            <a:ext cx="1330560" cy="363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pt-BR" sz="1200" spc="-1" strike="noStrike">
                <a:solidFill>
                  <a:srgbClr val="fefefe"/>
                </a:solidFill>
                <a:latin typeface="Century Gothic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5A803B19-E587-480C-9C02-6AE6AE0F1FA6}" type="slidenum">
              <a:rPr b="0" lang="pt-BR" sz="1200" spc="-1" strike="noStrike">
                <a:solidFill>
                  <a:srgbClr val="fefefe"/>
                </a:solidFill>
                <a:latin typeface="Century Gothic"/>
              </a:rPr>
              <a:t>&lt;número&gt;</a:t>
            </a:fld>
            <a:endParaRPr b="0" lang="pt-BR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30" name="PlaceHolder 10"/>
          <p:cNvSpPr>
            <a:spLocks noGrp="1"/>
          </p:cNvSpPr>
          <p:nvPr>
            <p:ph type="dt" idx="48"/>
          </p:nvPr>
        </p:nvSpPr>
        <p:spPr>
          <a:xfrm>
            <a:off x="5997240" y="224640"/>
            <a:ext cx="2132280" cy="363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pt-B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pt-BR" sz="1400" spc="-1" strike="noStrike">
                <a:solidFill>
                  <a:srgbClr val="000000"/>
                </a:solidFill>
                <a:latin typeface="Times New Roman"/>
              </a:rPr>
              <a:t>&lt;data/hora&gt;</a:t>
            </a:r>
            <a:endParaRPr b="0" lang="pt-B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9" r:id="rId2"/>
  </p:sldLayoutIdLst>
</p:sldMaster>
</file>

<file path=ppt/slideMasters/slideMaster1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c2f25f"/>
            </a:gs>
            <a:gs pos="100000">
              <a:srgbClr val="92bd3f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" name="Group 41"/>
          <p:cNvGrpSpPr/>
          <p:nvPr/>
        </p:nvGrpSpPr>
        <p:grpSpPr>
          <a:xfrm>
            <a:off x="-566280" y="0"/>
            <a:ext cx="10455840" cy="7114680"/>
            <a:chOff x="-566280" y="0"/>
            <a:chExt cx="10455840" cy="7114680"/>
          </a:xfrm>
        </p:grpSpPr>
        <p:grpSp>
          <p:nvGrpSpPr>
            <p:cNvPr id="1332" name="Group 44"/>
            <p:cNvGrpSpPr/>
            <p:nvPr/>
          </p:nvGrpSpPr>
          <p:grpSpPr>
            <a:xfrm>
              <a:off x="77760" y="0"/>
              <a:ext cx="9144000" cy="6858000"/>
              <a:chOff x="77760" y="0"/>
              <a:chExt cx="9144000" cy="6858000"/>
            </a:xfrm>
          </p:grpSpPr>
          <p:grpSp>
            <p:nvGrpSpPr>
              <p:cNvPr id="1333" name="Group 4"/>
              <p:cNvGrpSpPr/>
              <p:nvPr/>
            </p:nvGrpSpPr>
            <p:grpSpPr>
              <a:xfrm>
                <a:off x="77760" y="0"/>
                <a:ext cx="2513160" cy="6856560"/>
                <a:chOff x="77760" y="0"/>
                <a:chExt cx="2513160" cy="6856560"/>
              </a:xfrm>
            </p:grpSpPr>
            <p:sp>
              <p:nvSpPr>
                <p:cNvPr id="1334" name="Rectangle 112"/>
                <p:cNvSpPr/>
                <p:nvPr/>
              </p:nvSpPr>
              <p:spPr>
                <a:xfrm>
                  <a:off x="992160" y="0"/>
                  <a:ext cx="1598760" cy="685656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chemeClr val="lt1"/>
                    </a:solidFill>
                    <a:latin typeface="Century Gothic"/>
                    <a:ea typeface="DejaVu Sans"/>
                  </a:endParaRPr>
                </a:p>
              </p:txBody>
            </p:sp>
            <p:sp>
              <p:nvSpPr>
                <p:cNvPr id="1335" name="Rectangle 2"/>
                <p:cNvSpPr/>
                <p:nvPr/>
              </p:nvSpPr>
              <p:spPr>
                <a:xfrm>
                  <a:off x="77760" y="0"/>
                  <a:ext cx="455760" cy="685656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chemeClr val="lt1"/>
                    </a:solidFill>
                    <a:latin typeface="Century Gothic"/>
                    <a:ea typeface="DejaVu Sans"/>
                  </a:endParaRPr>
                </a:p>
              </p:txBody>
            </p:sp>
            <p:sp>
              <p:nvSpPr>
                <p:cNvPr id="1336" name="Rectangle 3"/>
                <p:cNvSpPr/>
                <p:nvPr/>
              </p:nvSpPr>
              <p:spPr>
                <a:xfrm>
                  <a:off x="306360" y="0"/>
                  <a:ext cx="760680" cy="685656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chemeClr val="lt1"/>
                    </a:solidFill>
                    <a:latin typeface="Century Gothic"/>
                    <a:ea typeface="DejaVu Sans"/>
                  </a:endParaRPr>
                </a:p>
              </p:txBody>
            </p:sp>
          </p:grpSp>
          <p:grpSp>
            <p:nvGrpSpPr>
              <p:cNvPr id="1337" name="Group 5"/>
              <p:cNvGrpSpPr/>
              <p:nvPr/>
            </p:nvGrpSpPr>
            <p:grpSpPr>
              <a:xfrm>
                <a:off x="500400" y="0"/>
                <a:ext cx="2513160" cy="6856560"/>
                <a:chOff x="500400" y="0"/>
                <a:chExt cx="2513160" cy="6856560"/>
              </a:xfrm>
            </p:grpSpPr>
            <p:sp>
              <p:nvSpPr>
                <p:cNvPr id="1338" name="Rectangle 109"/>
                <p:cNvSpPr/>
                <p:nvPr/>
              </p:nvSpPr>
              <p:spPr>
                <a:xfrm>
                  <a:off x="1414800" y="0"/>
                  <a:ext cx="1598760" cy="685656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chemeClr val="lt1"/>
                    </a:solidFill>
                    <a:latin typeface="Century Gothic"/>
                    <a:ea typeface="DejaVu Sans"/>
                  </a:endParaRPr>
                </a:p>
              </p:txBody>
            </p:sp>
            <p:sp>
              <p:nvSpPr>
                <p:cNvPr id="1339" name="Rectangle 110"/>
                <p:cNvSpPr/>
                <p:nvPr/>
              </p:nvSpPr>
              <p:spPr>
                <a:xfrm>
                  <a:off x="500400" y="0"/>
                  <a:ext cx="455760" cy="685656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chemeClr val="lt1"/>
                    </a:solidFill>
                    <a:latin typeface="Century Gothic"/>
                    <a:ea typeface="DejaVu Sans"/>
                  </a:endParaRPr>
                </a:p>
              </p:txBody>
            </p:sp>
            <p:sp>
              <p:nvSpPr>
                <p:cNvPr id="1340" name="Rectangle 111"/>
                <p:cNvSpPr/>
                <p:nvPr/>
              </p:nvSpPr>
              <p:spPr>
                <a:xfrm>
                  <a:off x="729000" y="0"/>
                  <a:ext cx="760680" cy="685656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chemeClr val="lt1"/>
                    </a:solidFill>
                    <a:latin typeface="Century Gothic"/>
                    <a:ea typeface="DejaVu Sans"/>
                  </a:endParaRPr>
                </a:p>
              </p:txBody>
            </p:sp>
          </p:grpSp>
          <p:grpSp>
            <p:nvGrpSpPr>
              <p:cNvPr id="1341" name="Group 9"/>
              <p:cNvGrpSpPr/>
              <p:nvPr/>
            </p:nvGrpSpPr>
            <p:grpSpPr>
              <a:xfrm>
                <a:off x="6708600" y="1440"/>
                <a:ext cx="2513160" cy="6856560"/>
                <a:chOff x="6708600" y="1440"/>
                <a:chExt cx="2513160" cy="6856560"/>
              </a:xfrm>
            </p:grpSpPr>
            <p:sp>
              <p:nvSpPr>
                <p:cNvPr id="1342" name="Rectangle 106"/>
                <p:cNvSpPr/>
                <p:nvPr/>
              </p:nvSpPr>
              <p:spPr>
                <a:xfrm rot="10800000">
                  <a:off x="6708600" y="1440"/>
                  <a:ext cx="1598760" cy="685656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chemeClr val="lt1"/>
                    </a:solidFill>
                    <a:latin typeface="Century Gothic"/>
                    <a:ea typeface="DejaVu Sans"/>
                  </a:endParaRPr>
                </a:p>
              </p:txBody>
            </p:sp>
            <p:sp>
              <p:nvSpPr>
                <p:cNvPr id="1343" name="Rectangle 107"/>
                <p:cNvSpPr/>
                <p:nvPr/>
              </p:nvSpPr>
              <p:spPr>
                <a:xfrm rot="10800000">
                  <a:off x="8766000" y="1440"/>
                  <a:ext cx="455760" cy="685656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chemeClr val="lt1"/>
                    </a:solidFill>
                    <a:latin typeface="Century Gothic"/>
                    <a:ea typeface="DejaVu Sans"/>
                  </a:endParaRPr>
                </a:p>
              </p:txBody>
            </p:sp>
            <p:sp>
              <p:nvSpPr>
                <p:cNvPr id="1344" name="Rectangle 108"/>
                <p:cNvSpPr/>
                <p:nvPr/>
              </p:nvSpPr>
              <p:spPr>
                <a:xfrm rot="10800000">
                  <a:off x="8232480" y="1440"/>
                  <a:ext cx="760680" cy="685656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chemeClr val="lt1"/>
                    </a:solidFill>
                    <a:latin typeface="Century Gothic"/>
                    <a:ea typeface="DejaVu Sans"/>
                  </a:endParaRPr>
                </a:p>
              </p:txBody>
            </p:sp>
          </p:grpSp>
          <p:sp>
            <p:nvSpPr>
              <p:cNvPr id="1345" name="Rectangle 103"/>
              <p:cNvSpPr/>
              <p:nvPr/>
            </p:nvSpPr>
            <p:spPr>
              <a:xfrm>
                <a:off x="3887640" y="0"/>
                <a:ext cx="2818080" cy="685656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>
                  <a:lnSpc>
                    <a:spcPct val="100000"/>
                  </a:lnSpc>
                </a:pPr>
                <a:endParaRPr b="0" lang="en-US" sz="1800" spc="-1" strike="noStrike">
                  <a:solidFill>
                    <a:schemeClr val="lt1"/>
                  </a:solidFill>
                  <a:latin typeface="Century Gothic"/>
                  <a:ea typeface="DejaVu Sans"/>
                </a:endParaRPr>
              </a:p>
            </p:txBody>
          </p:sp>
          <p:sp>
            <p:nvSpPr>
              <p:cNvPr id="1346" name="Rectangle 104"/>
              <p:cNvSpPr/>
              <p:nvPr/>
            </p:nvSpPr>
            <p:spPr>
              <a:xfrm>
                <a:off x="2973240" y="0"/>
                <a:ext cx="455760" cy="685656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>
                  <a:lnSpc>
                    <a:spcPct val="100000"/>
                  </a:lnSpc>
                </a:pPr>
                <a:endParaRPr b="0" lang="en-US" sz="1800" spc="-1" strike="noStrike">
                  <a:solidFill>
                    <a:schemeClr val="lt1"/>
                  </a:solidFill>
                  <a:latin typeface="Century Gothic"/>
                  <a:ea typeface="DejaVu Sans"/>
                </a:endParaRPr>
              </a:p>
            </p:txBody>
          </p:sp>
          <p:sp>
            <p:nvSpPr>
              <p:cNvPr id="1347" name="Rectangle 105"/>
              <p:cNvSpPr/>
              <p:nvPr/>
            </p:nvSpPr>
            <p:spPr>
              <a:xfrm>
                <a:off x="3201840" y="0"/>
                <a:ext cx="760680" cy="685656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>
                  <a:lnSpc>
                    <a:spcPct val="100000"/>
                  </a:lnSpc>
                </a:pPr>
                <a:endParaRPr b="0" lang="en-US" sz="1800" spc="-1" strike="noStrike">
                  <a:solidFill>
                    <a:schemeClr val="lt1"/>
                  </a:solidFill>
                  <a:latin typeface="Century Gothic"/>
                  <a:ea typeface="DejaVu Sans"/>
                </a:endParaRPr>
              </a:p>
            </p:txBody>
          </p:sp>
        </p:grpSp>
        <p:sp>
          <p:nvSpPr>
            <p:cNvPr id="1348" name="Freeform 43"/>
            <p:cNvSpPr/>
            <p:nvPr/>
          </p:nvSpPr>
          <p:spPr>
            <a:xfrm>
              <a:off x="65880" y="5034960"/>
              <a:ext cx="9142560" cy="1174320"/>
            </a:xfrm>
            <a:custGeom>
              <a:avLst/>
              <a:gdLst>
                <a:gd name="textAreaLeft" fmla="*/ 0 w 9142560"/>
                <a:gd name="textAreaRight" fmla="*/ 9144000 w 9142560"/>
                <a:gd name="textAreaTop" fmla="*/ 0 h 1174320"/>
                <a:gd name="textAreaBottom" fmla="*/ 1175760 h 1174320"/>
              </a:gdLst>
              <a:ahLst/>
              <a:rect l="textAreaLeft" t="textAreaTop" r="textAreaRight" b="textAreaBottom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noFill/>
            <a:ln>
              <a:solidFill>
                <a:srgbClr val="ffffff">
                  <a:alpha val="20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rgbClr val="000000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1349" name="Freeform 44"/>
            <p:cNvSpPr/>
            <p:nvPr/>
          </p:nvSpPr>
          <p:spPr>
            <a:xfrm>
              <a:off x="65880" y="3467520"/>
              <a:ext cx="9142560" cy="889200"/>
            </a:xfrm>
            <a:custGeom>
              <a:avLst/>
              <a:gdLst>
                <a:gd name="textAreaLeft" fmla="*/ 0 w 9142560"/>
                <a:gd name="textAreaRight" fmla="*/ 9144000 w 9142560"/>
                <a:gd name="textAreaTop" fmla="*/ 0 h 889200"/>
                <a:gd name="textAreaBottom" fmla="*/ 890640 h 889200"/>
              </a:gdLst>
              <a:ahLst/>
              <a:rect l="textAreaLeft" t="textAreaTop" r="textAreaRight" b="textAreaBottom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noFill/>
            <a:ln>
              <a:solidFill>
                <a:srgbClr val="ffffff">
                  <a:alpha val="20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rgbClr val="000000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1350" name="Freeform 45"/>
            <p:cNvSpPr/>
            <p:nvPr/>
          </p:nvSpPr>
          <p:spPr>
            <a:xfrm>
              <a:off x="54000" y="5640840"/>
              <a:ext cx="3003120" cy="1209960"/>
            </a:xfrm>
            <a:custGeom>
              <a:avLst/>
              <a:gdLst>
                <a:gd name="textAreaLeft" fmla="*/ 0 w 3003120"/>
                <a:gd name="textAreaRight" fmla="*/ 3004560 w 3003120"/>
                <a:gd name="textAreaTop" fmla="*/ 0 h 1209960"/>
                <a:gd name="textAreaBottom" fmla="*/ 1211400 h 1209960"/>
              </a:gdLst>
              <a:ahLst/>
              <a:rect l="textAreaLeft" t="textAreaTop" r="textAreaRight" b="textAreaBottom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noFill/>
            <a:ln>
              <a:solidFill>
                <a:srgbClr val="ffffff">
                  <a:alpha val="20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rgbClr val="000000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1351" name="Freeform 46"/>
            <p:cNvSpPr/>
            <p:nvPr/>
          </p:nvSpPr>
          <p:spPr>
            <a:xfrm>
              <a:off x="65880" y="5284440"/>
              <a:ext cx="9142560" cy="1477080"/>
            </a:xfrm>
            <a:custGeom>
              <a:avLst/>
              <a:gdLst>
                <a:gd name="textAreaLeft" fmla="*/ 0 w 9142560"/>
                <a:gd name="textAreaRight" fmla="*/ 9144000 w 9142560"/>
                <a:gd name="textAreaTop" fmla="*/ 0 h 1477080"/>
                <a:gd name="textAreaBottom" fmla="*/ 1478520 h 1477080"/>
              </a:gdLst>
              <a:ahLst/>
              <a:rect l="textAreaLeft" t="textAreaTop" r="textAreaRight" b="textAreaBottom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noFill/>
            <a:ln>
              <a:solidFill>
                <a:srgbClr val="ffffff">
                  <a:alpha val="20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rgbClr val="000000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1352" name="Freeform 48"/>
            <p:cNvSpPr/>
            <p:nvPr/>
          </p:nvSpPr>
          <p:spPr>
            <a:xfrm>
              <a:off x="2215080" y="5132160"/>
              <a:ext cx="6981120" cy="1718640"/>
            </a:xfrm>
            <a:custGeom>
              <a:avLst/>
              <a:gdLst>
                <a:gd name="textAreaLeft" fmla="*/ 0 w 6981120"/>
                <a:gd name="textAreaRight" fmla="*/ 6982560 w 6981120"/>
                <a:gd name="textAreaTop" fmla="*/ 0 h 1718640"/>
                <a:gd name="textAreaBottom" fmla="*/ 1720080 h 1718640"/>
              </a:gdLst>
              <a:ahLst/>
              <a:rect l="textAreaLeft" t="textAreaTop" r="textAreaRight" b="textAreaBottom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noFill/>
            <a:ln>
              <a:solidFill>
                <a:srgbClr val="ffffff">
                  <a:alpha val="20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rgbClr val="000000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1353" name="Hexagon 49"/>
            <p:cNvSpPr/>
            <p:nvPr/>
          </p:nvSpPr>
          <p:spPr>
            <a:xfrm rot="1800000">
              <a:off x="3073320" y="285840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1354" name="Hexagon 50"/>
            <p:cNvSpPr/>
            <p:nvPr/>
          </p:nvSpPr>
          <p:spPr>
            <a:xfrm rot="1800000">
              <a:off x="3797280" y="412524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noFill/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1355" name="Hexagon 51"/>
            <p:cNvSpPr/>
            <p:nvPr/>
          </p:nvSpPr>
          <p:spPr>
            <a:xfrm rot="1800000">
              <a:off x="3807000" y="159156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>
              <a:solidFill>
                <a:srgbClr val="ffffff">
                  <a:alpha val="8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1356" name="Hexagon 52"/>
            <p:cNvSpPr/>
            <p:nvPr/>
          </p:nvSpPr>
          <p:spPr>
            <a:xfrm rot="1800000">
              <a:off x="3054240" y="32472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>
              <a:solidFill>
                <a:srgbClr val="ffffff">
                  <a:alpha val="8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1357" name="Hexagon 53"/>
            <p:cNvSpPr/>
            <p:nvPr/>
          </p:nvSpPr>
          <p:spPr>
            <a:xfrm rot="1800000">
              <a:off x="4540320" y="538236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1358" name="Freeform 54"/>
            <p:cNvSpPr/>
            <p:nvPr/>
          </p:nvSpPr>
          <p:spPr>
            <a:xfrm rot="1800000">
              <a:off x="-303840" y="4200480"/>
              <a:ext cx="1260000" cy="1386720"/>
            </a:xfrm>
            <a:custGeom>
              <a:avLst/>
              <a:gdLst>
                <a:gd name="textAreaLeft" fmla="*/ 0 w 1260000"/>
                <a:gd name="textAreaRight" fmla="*/ 1261440 w 1260000"/>
                <a:gd name="textAreaTop" fmla="*/ 0 h 1386720"/>
                <a:gd name="textAreaBottom" fmla="*/ 1388160 h 1386720"/>
              </a:gdLst>
              <a:ahLst/>
              <a:rect l="textAreaLeft" t="textAreaTop" r="textAreaRight" b="textAreaBottom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1359" name="Hexagon 55"/>
            <p:cNvSpPr/>
            <p:nvPr/>
          </p:nvSpPr>
          <p:spPr>
            <a:xfrm rot="1800000">
              <a:off x="101520" y="540144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noFill/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1360" name="Hexagon 56"/>
            <p:cNvSpPr/>
            <p:nvPr/>
          </p:nvSpPr>
          <p:spPr>
            <a:xfrm rot="1800000">
              <a:off x="130320" y="284868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>
              <a:solidFill>
                <a:srgbClr val="ffffff">
                  <a:alpha val="8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1361" name="Hexagon 57"/>
            <p:cNvSpPr/>
            <p:nvPr/>
          </p:nvSpPr>
          <p:spPr>
            <a:xfrm rot="1800000">
              <a:off x="853920" y="412524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noFill/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1362" name="Hexagon 58"/>
            <p:cNvSpPr/>
            <p:nvPr/>
          </p:nvSpPr>
          <p:spPr>
            <a:xfrm rot="1800000">
              <a:off x="1587600" y="541080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noFill/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1363" name="Hexagon 59"/>
            <p:cNvSpPr/>
            <p:nvPr/>
          </p:nvSpPr>
          <p:spPr>
            <a:xfrm rot="1800000">
              <a:off x="1606680" y="285840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>
              <a:solidFill>
                <a:srgbClr val="ffffff">
                  <a:alpha val="8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1364" name="Hexagon 94"/>
            <p:cNvSpPr/>
            <p:nvPr/>
          </p:nvSpPr>
          <p:spPr>
            <a:xfrm rot="1800000">
              <a:off x="873000" y="156276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noFill/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1365" name="Hexagon 95"/>
            <p:cNvSpPr/>
            <p:nvPr/>
          </p:nvSpPr>
          <p:spPr>
            <a:xfrm rot="1800000">
              <a:off x="6883560" y="414396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1366" name="Hexagon 96"/>
            <p:cNvSpPr/>
            <p:nvPr/>
          </p:nvSpPr>
          <p:spPr>
            <a:xfrm rot="1800000">
              <a:off x="7626240" y="542052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noFill/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1367" name="Hexagon 97"/>
            <p:cNvSpPr/>
            <p:nvPr/>
          </p:nvSpPr>
          <p:spPr>
            <a:xfrm rot="1800000">
              <a:off x="7626240" y="286776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>
              <a:solidFill>
                <a:srgbClr val="ffffff">
                  <a:alpha val="8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1368" name="Freeform 98"/>
            <p:cNvSpPr/>
            <p:nvPr/>
          </p:nvSpPr>
          <p:spPr>
            <a:xfrm rot="1800000">
              <a:off x="8383680" y="4054320"/>
              <a:ext cx="1242000" cy="1386720"/>
            </a:xfrm>
            <a:custGeom>
              <a:avLst/>
              <a:gdLst>
                <a:gd name="textAreaLeft" fmla="*/ 0 w 1242000"/>
                <a:gd name="textAreaRight" fmla="*/ 1243440 w 1242000"/>
                <a:gd name="textAreaTop" fmla="*/ 0 h 1386720"/>
                <a:gd name="textAreaBottom" fmla="*/ 1388160 h 1386720"/>
              </a:gdLst>
              <a:ahLst/>
              <a:rect l="textAreaLeft" t="textAreaTop" r="textAreaRight" b="textAreaBottom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1369" name="Freeform 99"/>
            <p:cNvSpPr/>
            <p:nvPr/>
          </p:nvSpPr>
          <p:spPr>
            <a:xfrm rot="1800000">
              <a:off x="8384040" y="1510200"/>
              <a:ext cx="1240560" cy="1387440"/>
            </a:xfrm>
            <a:custGeom>
              <a:avLst/>
              <a:gdLst>
                <a:gd name="textAreaLeft" fmla="*/ 0 w 1240560"/>
                <a:gd name="textAreaRight" fmla="*/ 1242000 w 1240560"/>
                <a:gd name="textAreaTop" fmla="*/ 0 h 1387440"/>
                <a:gd name="textAreaBottom" fmla="*/ 1388880 h 1387440"/>
              </a:gdLst>
              <a:ahLst/>
              <a:rect l="textAreaLeft" t="textAreaTop" r="textAreaRight" b="textAreaBottom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noFill/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</p:grpSp>
      <p:sp>
        <p:nvSpPr>
          <p:cNvPr id="1370" name="Rectangle 65"/>
          <p:cNvSpPr/>
          <p:nvPr/>
        </p:nvSpPr>
        <p:spPr>
          <a:xfrm>
            <a:off x="457200" y="333360"/>
            <a:ext cx="8228160" cy="6184080"/>
          </a:xfrm>
          <a:prstGeom prst="rect">
            <a:avLst/>
          </a:prstGeom>
          <a:solidFill>
            <a:schemeClr val="bg1"/>
          </a:solidFill>
          <a:ln w="6350">
            <a:solidFill>
              <a:srgbClr val="0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entury Gothic"/>
              <a:ea typeface="DejaVu Sans"/>
            </a:endParaRPr>
          </a:p>
        </p:txBody>
      </p:sp>
      <p:sp>
        <p:nvSpPr>
          <p:cNvPr id="1371" name="Rectangle 69"/>
          <p:cNvSpPr/>
          <p:nvPr/>
        </p:nvSpPr>
        <p:spPr>
          <a:xfrm>
            <a:off x="4561200" y="-21600"/>
            <a:ext cx="3677760" cy="697680"/>
          </a:xfrm>
          <a:prstGeom prst="rect">
            <a:avLst/>
          </a:prstGeom>
          <a:solidFill>
            <a:srgbClr val="f5f5f5"/>
          </a:solidFill>
          <a:ln>
            <a:solidFill>
              <a:srgbClr val="74a51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entury Gothic"/>
              <a:ea typeface="DejaVu Sans"/>
            </a:endParaRPr>
          </a:p>
        </p:txBody>
      </p:sp>
      <p:sp>
        <p:nvSpPr>
          <p:cNvPr id="1372" name="Rectangle 70"/>
          <p:cNvSpPr/>
          <p:nvPr/>
        </p:nvSpPr>
        <p:spPr>
          <a:xfrm>
            <a:off x="4649040" y="-21600"/>
            <a:ext cx="3503880" cy="622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entury Gothic"/>
              <a:ea typeface="DejaVu Sans"/>
            </a:endParaRPr>
          </a:p>
        </p:txBody>
      </p:sp>
      <p:sp>
        <p:nvSpPr>
          <p:cNvPr id="1373" name="PlaceHolder 1"/>
          <p:cNvSpPr>
            <a:spLocks noGrp="1"/>
          </p:cNvSpPr>
          <p:nvPr>
            <p:ph type="ftr" idx="49"/>
          </p:nvPr>
        </p:nvSpPr>
        <p:spPr>
          <a:xfrm>
            <a:off x="4641480" y="5852160"/>
            <a:ext cx="3500640" cy="363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pt-B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1400" spc="-1" strike="noStrike">
                <a:solidFill>
                  <a:srgbClr val="000000"/>
                </a:solidFill>
                <a:latin typeface="Times New Roman"/>
              </a:rPr>
              <a:t>&lt;rodapé&gt;</a:t>
            </a:r>
            <a:endParaRPr b="0" lang="pt-B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74" name="PlaceHolder 2"/>
          <p:cNvSpPr>
            <a:spLocks noGrp="1"/>
          </p:cNvSpPr>
          <p:nvPr>
            <p:ph type="sldNum" idx="50"/>
          </p:nvPr>
        </p:nvSpPr>
        <p:spPr>
          <a:xfrm>
            <a:off x="4649040" y="224640"/>
            <a:ext cx="1330560" cy="363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pt-BR" sz="1200" spc="-1" strike="noStrike">
                <a:solidFill>
                  <a:srgbClr val="fefefe"/>
                </a:solidFill>
                <a:latin typeface="Century Gothic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01C2CA3B-99BC-4B7A-8B47-7F40BED4545B}" type="slidenum">
              <a:rPr b="0" lang="pt-BR" sz="1200" spc="-1" strike="noStrike">
                <a:solidFill>
                  <a:srgbClr val="fefefe"/>
                </a:solidFill>
                <a:latin typeface="Century Gothic"/>
              </a:rPr>
              <a:t>&lt;número&gt;</a:t>
            </a:fld>
            <a:endParaRPr b="0" lang="pt-BR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75" name="PlaceHolder 3"/>
          <p:cNvSpPr>
            <a:spLocks noGrp="1"/>
          </p:cNvSpPr>
          <p:nvPr>
            <p:ph type="dt" idx="51"/>
          </p:nvPr>
        </p:nvSpPr>
        <p:spPr>
          <a:xfrm>
            <a:off x="5997240" y="224640"/>
            <a:ext cx="2132280" cy="363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pt-B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pt-BR" sz="1400" spc="-1" strike="noStrike">
                <a:solidFill>
                  <a:srgbClr val="000000"/>
                </a:solidFill>
                <a:latin typeface="Times New Roman"/>
              </a:rPr>
              <a:t>&lt;data/hora&gt;</a:t>
            </a:r>
            <a:endParaRPr b="0" lang="pt-B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76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pt-BR" sz="4400" spc="-1" strike="noStrike">
                <a:solidFill>
                  <a:srgbClr val="000000"/>
                </a:solidFill>
                <a:latin typeface="Arial"/>
              </a:rPr>
              <a:t>Clique para editar o formato do texto do título</a:t>
            </a: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77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3200" spc="-1" strike="noStrike">
                <a:solidFill>
                  <a:srgbClr val="000000"/>
                </a:solidFill>
                <a:latin typeface="Arial"/>
              </a:rPr>
              <a:t>Clique para editar o formato de texto dos tópicos</a:t>
            </a: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800" spc="-1" strike="noStrike">
                <a:solidFill>
                  <a:srgbClr val="000000"/>
                </a:solidFill>
                <a:latin typeface="Arial"/>
              </a:rPr>
              <a:t>2.º nível de tópicos</a:t>
            </a: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400" spc="-1" strike="noStrike">
                <a:solidFill>
                  <a:srgbClr val="000000"/>
                </a:solidFill>
                <a:latin typeface="Arial"/>
              </a:rPr>
              <a:t>3.º nível de tópicos</a:t>
            </a: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4.º nível de tópicos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5.º nível de tópicos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6.º nível de tópicos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7.º nível de tópicos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1" r:id="rId2"/>
  </p:sldLayoutIdLst>
</p:sldMaster>
</file>

<file path=ppt/slideMasters/slideMaster1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c2f25f"/>
            </a:gs>
            <a:gs pos="100000">
              <a:srgbClr val="92bd3f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8" name="Group 41"/>
          <p:cNvGrpSpPr/>
          <p:nvPr/>
        </p:nvGrpSpPr>
        <p:grpSpPr>
          <a:xfrm>
            <a:off x="-566280" y="0"/>
            <a:ext cx="10455840" cy="7114680"/>
            <a:chOff x="-566280" y="0"/>
            <a:chExt cx="10455840" cy="7114680"/>
          </a:xfrm>
        </p:grpSpPr>
        <p:grpSp>
          <p:nvGrpSpPr>
            <p:cNvPr id="1379" name="Group 44"/>
            <p:cNvGrpSpPr/>
            <p:nvPr/>
          </p:nvGrpSpPr>
          <p:grpSpPr>
            <a:xfrm>
              <a:off x="77760" y="0"/>
              <a:ext cx="9144000" cy="6858000"/>
              <a:chOff x="77760" y="0"/>
              <a:chExt cx="9144000" cy="6858000"/>
            </a:xfrm>
          </p:grpSpPr>
          <p:grpSp>
            <p:nvGrpSpPr>
              <p:cNvPr id="1380" name="Group 4"/>
              <p:cNvGrpSpPr/>
              <p:nvPr/>
            </p:nvGrpSpPr>
            <p:grpSpPr>
              <a:xfrm>
                <a:off x="77760" y="0"/>
                <a:ext cx="2513160" cy="6856560"/>
                <a:chOff x="77760" y="0"/>
                <a:chExt cx="2513160" cy="6856560"/>
              </a:xfrm>
            </p:grpSpPr>
            <p:sp>
              <p:nvSpPr>
                <p:cNvPr id="1381" name="Rectangle 112"/>
                <p:cNvSpPr/>
                <p:nvPr/>
              </p:nvSpPr>
              <p:spPr>
                <a:xfrm>
                  <a:off x="992160" y="0"/>
                  <a:ext cx="1598760" cy="685656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chemeClr val="lt1"/>
                    </a:solidFill>
                    <a:latin typeface="Century Gothic"/>
                    <a:ea typeface="DejaVu Sans"/>
                  </a:endParaRPr>
                </a:p>
              </p:txBody>
            </p:sp>
            <p:sp>
              <p:nvSpPr>
                <p:cNvPr id="1382" name="Rectangle 2"/>
                <p:cNvSpPr/>
                <p:nvPr/>
              </p:nvSpPr>
              <p:spPr>
                <a:xfrm>
                  <a:off x="77760" y="0"/>
                  <a:ext cx="455760" cy="685656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chemeClr val="lt1"/>
                    </a:solidFill>
                    <a:latin typeface="Century Gothic"/>
                    <a:ea typeface="DejaVu Sans"/>
                  </a:endParaRPr>
                </a:p>
              </p:txBody>
            </p:sp>
            <p:sp>
              <p:nvSpPr>
                <p:cNvPr id="1383" name="Rectangle 3"/>
                <p:cNvSpPr/>
                <p:nvPr/>
              </p:nvSpPr>
              <p:spPr>
                <a:xfrm>
                  <a:off x="306360" y="0"/>
                  <a:ext cx="760680" cy="685656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chemeClr val="lt1"/>
                    </a:solidFill>
                    <a:latin typeface="Century Gothic"/>
                    <a:ea typeface="DejaVu Sans"/>
                  </a:endParaRPr>
                </a:p>
              </p:txBody>
            </p:sp>
          </p:grpSp>
          <p:grpSp>
            <p:nvGrpSpPr>
              <p:cNvPr id="1384" name="Group 5"/>
              <p:cNvGrpSpPr/>
              <p:nvPr/>
            </p:nvGrpSpPr>
            <p:grpSpPr>
              <a:xfrm>
                <a:off x="500400" y="0"/>
                <a:ext cx="2513160" cy="6856560"/>
                <a:chOff x="500400" y="0"/>
                <a:chExt cx="2513160" cy="6856560"/>
              </a:xfrm>
            </p:grpSpPr>
            <p:sp>
              <p:nvSpPr>
                <p:cNvPr id="1385" name="Rectangle 109"/>
                <p:cNvSpPr/>
                <p:nvPr/>
              </p:nvSpPr>
              <p:spPr>
                <a:xfrm>
                  <a:off x="1414800" y="0"/>
                  <a:ext cx="1598760" cy="685656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chemeClr val="lt1"/>
                    </a:solidFill>
                    <a:latin typeface="Century Gothic"/>
                    <a:ea typeface="DejaVu Sans"/>
                  </a:endParaRPr>
                </a:p>
              </p:txBody>
            </p:sp>
            <p:sp>
              <p:nvSpPr>
                <p:cNvPr id="1386" name="Rectangle 110"/>
                <p:cNvSpPr/>
                <p:nvPr/>
              </p:nvSpPr>
              <p:spPr>
                <a:xfrm>
                  <a:off x="500400" y="0"/>
                  <a:ext cx="455760" cy="685656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chemeClr val="lt1"/>
                    </a:solidFill>
                    <a:latin typeface="Century Gothic"/>
                    <a:ea typeface="DejaVu Sans"/>
                  </a:endParaRPr>
                </a:p>
              </p:txBody>
            </p:sp>
            <p:sp>
              <p:nvSpPr>
                <p:cNvPr id="1387" name="Rectangle 111"/>
                <p:cNvSpPr/>
                <p:nvPr/>
              </p:nvSpPr>
              <p:spPr>
                <a:xfrm>
                  <a:off x="729000" y="0"/>
                  <a:ext cx="760680" cy="685656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chemeClr val="lt1"/>
                    </a:solidFill>
                    <a:latin typeface="Century Gothic"/>
                    <a:ea typeface="DejaVu Sans"/>
                  </a:endParaRPr>
                </a:p>
              </p:txBody>
            </p:sp>
          </p:grpSp>
          <p:grpSp>
            <p:nvGrpSpPr>
              <p:cNvPr id="1388" name="Group 9"/>
              <p:cNvGrpSpPr/>
              <p:nvPr/>
            </p:nvGrpSpPr>
            <p:grpSpPr>
              <a:xfrm>
                <a:off x="6708600" y="1440"/>
                <a:ext cx="2513160" cy="6856560"/>
                <a:chOff x="6708600" y="1440"/>
                <a:chExt cx="2513160" cy="6856560"/>
              </a:xfrm>
            </p:grpSpPr>
            <p:sp>
              <p:nvSpPr>
                <p:cNvPr id="1389" name="Rectangle 106"/>
                <p:cNvSpPr/>
                <p:nvPr/>
              </p:nvSpPr>
              <p:spPr>
                <a:xfrm rot="10800000">
                  <a:off x="6708600" y="1440"/>
                  <a:ext cx="1598760" cy="685656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chemeClr val="lt1"/>
                    </a:solidFill>
                    <a:latin typeface="Century Gothic"/>
                    <a:ea typeface="DejaVu Sans"/>
                  </a:endParaRPr>
                </a:p>
              </p:txBody>
            </p:sp>
            <p:sp>
              <p:nvSpPr>
                <p:cNvPr id="1390" name="Rectangle 107"/>
                <p:cNvSpPr/>
                <p:nvPr/>
              </p:nvSpPr>
              <p:spPr>
                <a:xfrm rot="10800000">
                  <a:off x="8766000" y="1440"/>
                  <a:ext cx="455760" cy="685656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chemeClr val="lt1"/>
                    </a:solidFill>
                    <a:latin typeface="Century Gothic"/>
                    <a:ea typeface="DejaVu Sans"/>
                  </a:endParaRPr>
                </a:p>
              </p:txBody>
            </p:sp>
            <p:sp>
              <p:nvSpPr>
                <p:cNvPr id="1391" name="Rectangle 108"/>
                <p:cNvSpPr/>
                <p:nvPr/>
              </p:nvSpPr>
              <p:spPr>
                <a:xfrm rot="10800000">
                  <a:off x="8232480" y="1440"/>
                  <a:ext cx="760680" cy="685656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chemeClr val="lt1"/>
                    </a:solidFill>
                    <a:latin typeface="Century Gothic"/>
                    <a:ea typeface="DejaVu Sans"/>
                  </a:endParaRPr>
                </a:p>
              </p:txBody>
            </p:sp>
          </p:grpSp>
          <p:sp>
            <p:nvSpPr>
              <p:cNvPr id="1392" name="Rectangle 103"/>
              <p:cNvSpPr/>
              <p:nvPr/>
            </p:nvSpPr>
            <p:spPr>
              <a:xfrm>
                <a:off x="3887640" y="0"/>
                <a:ext cx="2818080" cy="685656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>
                  <a:lnSpc>
                    <a:spcPct val="100000"/>
                  </a:lnSpc>
                </a:pPr>
                <a:endParaRPr b="0" lang="en-US" sz="1800" spc="-1" strike="noStrike">
                  <a:solidFill>
                    <a:schemeClr val="lt1"/>
                  </a:solidFill>
                  <a:latin typeface="Century Gothic"/>
                  <a:ea typeface="DejaVu Sans"/>
                </a:endParaRPr>
              </a:p>
            </p:txBody>
          </p:sp>
          <p:sp>
            <p:nvSpPr>
              <p:cNvPr id="1393" name="Rectangle 104"/>
              <p:cNvSpPr/>
              <p:nvPr/>
            </p:nvSpPr>
            <p:spPr>
              <a:xfrm>
                <a:off x="2973240" y="0"/>
                <a:ext cx="455760" cy="685656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>
                  <a:lnSpc>
                    <a:spcPct val="100000"/>
                  </a:lnSpc>
                </a:pPr>
                <a:endParaRPr b="0" lang="en-US" sz="1800" spc="-1" strike="noStrike">
                  <a:solidFill>
                    <a:schemeClr val="lt1"/>
                  </a:solidFill>
                  <a:latin typeface="Century Gothic"/>
                  <a:ea typeface="DejaVu Sans"/>
                </a:endParaRPr>
              </a:p>
            </p:txBody>
          </p:sp>
          <p:sp>
            <p:nvSpPr>
              <p:cNvPr id="1394" name="Rectangle 105"/>
              <p:cNvSpPr/>
              <p:nvPr/>
            </p:nvSpPr>
            <p:spPr>
              <a:xfrm>
                <a:off x="3201840" y="0"/>
                <a:ext cx="760680" cy="685656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>
                  <a:lnSpc>
                    <a:spcPct val="100000"/>
                  </a:lnSpc>
                </a:pPr>
                <a:endParaRPr b="0" lang="en-US" sz="1800" spc="-1" strike="noStrike">
                  <a:solidFill>
                    <a:schemeClr val="lt1"/>
                  </a:solidFill>
                  <a:latin typeface="Century Gothic"/>
                  <a:ea typeface="DejaVu Sans"/>
                </a:endParaRPr>
              </a:p>
            </p:txBody>
          </p:sp>
        </p:grpSp>
        <p:sp>
          <p:nvSpPr>
            <p:cNvPr id="1395" name="Freeform 43"/>
            <p:cNvSpPr/>
            <p:nvPr/>
          </p:nvSpPr>
          <p:spPr>
            <a:xfrm>
              <a:off x="65880" y="5034960"/>
              <a:ext cx="9142560" cy="1174320"/>
            </a:xfrm>
            <a:custGeom>
              <a:avLst/>
              <a:gdLst>
                <a:gd name="textAreaLeft" fmla="*/ 0 w 9142560"/>
                <a:gd name="textAreaRight" fmla="*/ 9144000 w 9142560"/>
                <a:gd name="textAreaTop" fmla="*/ 0 h 1174320"/>
                <a:gd name="textAreaBottom" fmla="*/ 1175760 h 1174320"/>
              </a:gdLst>
              <a:ahLst/>
              <a:rect l="textAreaLeft" t="textAreaTop" r="textAreaRight" b="textAreaBottom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noFill/>
            <a:ln>
              <a:solidFill>
                <a:srgbClr val="ffffff">
                  <a:alpha val="20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rgbClr val="000000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1396" name="Freeform 44"/>
            <p:cNvSpPr/>
            <p:nvPr/>
          </p:nvSpPr>
          <p:spPr>
            <a:xfrm>
              <a:off x="65880" y="3467520"/>
              <a:ext cx="9142560" cy="889200"/>
            </a:xfrm>
            <a:custGeom>
              <a:avLst/>
              <a:gdLst>
                <a:gd name="textAreaLeft" fmla="*/ 0 w 9142560"/>
                <a:gd name="textAreaRight" fmla="*/ 9144000 w 9142560"/>
                <a:gd name="textAreaTop" fmla="*/ 0 h 889200"/>
                <a:gd name="textAreaBottom" fmla="*/ 890640 h 889200"/>
              </a:gdLst>
              <a:ahLst/>
              <a:rect l="textAreaLeft" t="textAreaTop" r="textAreaRight" b="textAreaBottom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noFill/>
            <a:ln>
              <a:solidFill>
                <a:srgbClr val="ffffff">
                  <a:alpha val="20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rgbClr val="000000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1397" name="Freeform 45"/>
            <p:cNvSpPr/>
            <p:nvPr/>
          </p:nvSpPr>
          <p:spPr>
            <a:xfrm>
              <a:off x="54000" y="5640840"/>
              <a:ext cx="3003120" cy="1209960"/>
            </a:xfrm>
            <a:custGeom>
              <a:avLst/>
              <a:gdLst>
                <a:gd name="textAreaLeft" fmla="*/ 0 w 3003120"/>
                <a:gd name="textAreaRight" fmla="*/ 3004560 w 3003120"/>
                <a:gd name="textAreaTop" fmla="*/ 0 h 1209960"/>
                <a:gd name="textAreaBottom" fmla="*/ 1211400 h 1209960"/>
              </a:gdLst>
              <a:ahLst/>
              <a:rect l="textAreaLeft" t="textAreaTop" r="textAreaRight" b="textAreaBottom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noFill/>
            <a:ln>
              <a:solidFill>
                <a:srgbClr val="ffffff">
                  <a:alpha val="20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rgbClr val="000000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1398" name="Freeform 46"/>
            <p:cNvSpPr/>
            <p:nvPr/>
          </p:nvSpPr>
          <p:spPr>
            <a:xfrm>
              <a:off x="65880" y="5284440"/>
              <a:ext cx="9142560" cy="1477080"/>
            </a:xfrm>
            <a:custGeom>
              <a:avLst/>
              <a:gdLst>
                <a:gd name="textAreaLeft" fmla="*/ 0 w 9142560"/>
                <a:gd name="textAreaRight" fmla="*/ 9144000 w 9142560"/>
                <a:gd name="textAreaTop" fmla="*/ 0 h 1477080"/>
                <a:gd name="textAreaBottom" fmla="*/ 1478520 h 1477080"/>
              </a:gdLst>
              <a:ahLst/>
              <a:rect l="textAreaLeft" t="textAreaTop" r="textAreaRight" b="textAreaBottom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noFill/>
            <a:ln>
              <a:solidFill>
                <a:srgbClr val="ffffff">
                  <a:alpha val="20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rgbClr val="000000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1399" name="Freeform 48"/>
            <p:cNvSpPr/>
            <p:nvPr/>
          </p:nvSpPr>
          <p:spPr>
            <a:xfrm>
              <a:off x="2215080" y="5132160"/>
              <a:ext cx="6981120" cy="1718640"/>
            </a:xfrm>
            <a:custGeom>
              <a:avLst/>
              <a:gdLst>
                <a:gd name="textAreaLeft" fmla="*/ 0 w 6981120"/>
                <a:gd name="textAreaRight" fmla="*/ 6982560 w 6981120"/>
                <a:gd name="textAreaTop" fmla="*/ 0 h 1718640"/>
                <a:gd name="textAreaBottom" fmla="*/ 1720080 h 1718640"/>
              </a:gdLst>
              <a:ahLst/>
              <a:rect l="textAreaLeft" t="textAreaTop" r="textAreaRight" b="textAreaBottom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noFill/>
            <a:ln>
              <a:solidFill>
                <a:srgbClr val="ffffff">
                  <a:alpha val="20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rgbClr val="000000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1400" name="Hexagon 49"/>
            <p:cNvSpPr/>
            <p:nvPr/>
          </p:nvSpPr>
          <p:spPr>
            <a:xfrm rot="1800000">
              <a:off x="3073320" y="285840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1401" name="Hexagon 50"/>
            <p:cNvSpPr/>
            <p:nvPr/>
          </p:nvSpPr>
          <p:spPr>
            <a:xfrm rot="1800000">
              <a:off x="3797280" y="412524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noFill/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1402" name="Hexagon 51"/>
            <p:cNvSpPr/>
            <p:nvPr/>
          </p:nvSpPr>
          <p:spPr>
            <a:xfrm rot="1800000">
              <a:off x="3807000" y="159156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>
              <a:solidFill>
                <a:srgbClr val="ffffff">
                  <a:alpha val="8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1403" name="Hexagon 52"/>
            <p:cNvSpPr/>
            <p:nvPr/>
          </p:nvSpPr>
          <p:spPr>
            <a:xfrm rot="1800000">
              <a:off x="3054240" y="32472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>
              <a:solidFill>
                <a:srgbClr val="ffffff">
                  <a:alpha val="8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1404" name="Hexagon 53"/>
            <p:cNvSpPr/>
            <p:nvPr/>
          </p:nvSpPr>
          <p:spPr>
            <a:xfrm rot="1800000">
              <a:off x="4540320" y="538236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1405" name="Freeform 54"/>
            <p:cNvSpPr/>
            <p:nvPr/>
          </p:nvSpPr>
          <p:spPr>
            <a:xfrm rot="1800000">
              <a:off x="-303840" y="4200480"/>
              <a:ext cx="1260000" cy="1386720"/>
            </a:xfrm>
            <a:custGeom>
              <a:avLst/>
              <a:gdLst>
                <a:gd name="textAreaLeft" fmla="*/ 0 w 1260000"/>
                <a:gd name="textAreaRight" fmla="*/ 1261440 w 1260000"/>
                <a:gd name="textAreaTop" fmla="*/ 0 h 1386720"/>
                <a:gd name="textAreaBottom" fmla="*/ 1388160 h 1386720"/>
              </a:gdLst>
              <a:ahLst/>
              <a:rect l="textAreaLeft" t="textAreaTop" r="textAreaRight" b="textAreaBottom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1406" name="Hexagon 55"/>
            <p:cNvSpPr/>
            <p:nvPr/>
          </p:nvSpPr>
          <p:spPr>
            <a:xfrm rot="1800000">
              <a:off x="101520" y="540144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noFill/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1407" name="Hexagon 56"/>
            <p:cNvSpPr/>
            <p:nvPr/>
          </p:nvSpPr>
          <p:spPr>
            <a:xfrm rot="1800000">
              <a:off x="130320" y="284868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>
              <a:solidFill>
                <a:srgbClr val="ffffff">
                  <a:alpha val="8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1408" name="Hexagon 57"/>
            <p:cNvSpPr/>
            <p:nvPr/>
          </p:nvSpPr>
          <p:spPr>
            <a:xfrm rot="1800000">
              <a:off x="853920" y="412524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noFill/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1409" name="Hexagon 58"/>
            <p:cNvSpPr/>
            <p:nvPr/>
          </p:nvSpPr>
          <p:spPr>
            <a:xfrm rot="1800000">
              <a:off x="1587600" y="541080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noFill/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1410" name="Hexagon 59"/>
            <p:cNvSpPr/>
            <p:nvPr/>
          </p:nvSpPr>
          <p:spPr>
            <a:xfrm rot="1800000">
              <a:off x="1606680" y="285840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>
              <a:solidFill>
                <a:srgbClr val="ffffff">
                  <a:alpha val="8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1411" name="Hexagon 94"/>
            <p:cNvSpPr/>
            <p:nvPr/>
          </p:nvSpPr>
          <p:spPr>
            <a:xfrm rot="1800000">
              <a:off x="873000" y="156276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noFill/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1412" name="Hexagon 95"/>
            <p:cNvSpPr/>
            <p:nvPr/>
          </p:nvSpPr>
          <p:spPr>
            <a:xfrm rot="1800000">
              <a:off x="6883560" y="414396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1413" name="Hexagon 96"/>
            <p:cNvSpPr/>
            <p:nvPr/>
          </p:nvSpPr>
          <p:spPr>
            <a:xfrm rot="1800000">
              <a:off x="7626240" y="542052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noFill/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1414" name="Hexagon 97"/>
            <p:cNvSpPr/>
            <p:nvPr/>
          </p:nvSpPr>
          <p:spPr>
            <a:xfrm rot="1800000">
              <a:off x="7626240" y="286776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>
              <a:solidFill>
                <a:srgbClr val="ffffff">
                  <a:alpha val="8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1415" name="Freeform 98"/>
            <p:cNvSpPr/>
            <p:nvPr/>
          </p:nvSpPr>
          <p:spPr>
            <a:xfrm rot="1800000">
              <a:off x="8383680" y="4054320"/>
              <a:ext cx="1242000" cy="1386720"/>
            </a:xfrm>
            <a:custGeom>
              <a:avLst/>
              <a:gdLst>
                <a:gd name="textAreaLeft" fmla="*/ 0 w 1242000"/>
                <a:gd name="textAreaRight" fmla="*/ 1243440 w 1242000"/>
                <a:gd name="textAreaTop" fmla="*/ 0 h 1386720"/>
                <a:gd name="textAreaBottom" fmla="*/ 1388160 h 1386720"/>
              </a:gdLst>
              <a:ahLst/>
              <a:rect l="textAreaLeft" t="textAreaTop" r="textAreaRight" b="textAreaBottom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1416" name="Freeform 99"/>
            <p:cNvSpPr/>
            <p:nvPr/>
          </p:nvSpPr>
          <p:spPr>
            <a:xfrm rot="1800000">
              <a:off x="8384040" y="1510200"/>
              <a:ext cx="1240560" cy="1387440"/>
            </a:xfrm>
            <a:custGeom>
              <a:avLst/>
              <a:gdLst>
                <a:gd name="textAreaLeft" fmla="*/ 0 w 1240560"/>
                <a:gd name="textAreaRight" fmla="*/ 1242000 w 1240560"/>
                <a:gd name="textAreaTop" fmla="*/ 0 h 1387440"/>
                <a:gd name="textAreaBottom" fmla="*/ 1388880 h 1387440"/>
              </a:gdLst>
              <a:ahLst/>
              <a:rect l="textAreaLeft" t="textAreaTop" r="textAreaRight" b="textAreaBottom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noFill/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</p:grpSp>
      <p:sp>
        <p:nvSpPr>
          <p:cNvPr id="1417" name="Rectangle 65"/>
          <p:cNvSpPr/>
          <p:nvPr/>
        </p:nvSpPr>
        <p:spPr>
          <a:xfrm>
            <a:off x="457200" y="333360"/>
            <a:ext cx="8228160" cy="6184080"/>
          </a:xfrm>
          <a:prstGeom prst="rect">
            <a:avLst/>
          </a:prstGeom>
          <a:solidFill>
            <a:schemeClr val="bg1"/>
          </a:solidFill>
          <a:ln w="6350">
            <a:solidFill>
              <a:srgbClr val="0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entury Gothic"/>
              <a:ea typeface="DejaVu Sans"/>
            </a:endParaRPr>
          </a:p>
        </p:txBody>
      </p:sp>
      <p:sp>
        <p:nvSpPr>
          <p:cNvPr id="1418" name="Rectangle 69"/>
          <p:cNvSpPr/>
          <p:nvPr/>
        </p:nvSpPr>
        <p:spPr>
          <a:xfrm>
            <a:off x="4561200" y="-21600"/>
            <a:ext cx="3677760" cy="697680"/>
          </a:xfrm>
          <a:prstGeom prst="rect">
            <a:avLst/>
          </a:prstGeom>
          <a:solidFill>
            <a:srgbClr val="f5f5f5"/>
          </a:solidFill>
          <a:ln>
            <a:solidFill>
              <a:srgbClr val="74a51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entury Gothic"/>
              <a:ea typeface="DejaVu Sans"/>
            </a:endParaRPr>
          </a:p>
        </p:txBody>
      </p:sp>
      <p:sp>
        <p:nvSpPr>
          <p:cNvPr id="1419" name="Rectangle 70"/>
          <p:cNvSpPr/>
          <p:nvPr/>
        </p:nvSpPr>
        <p:spPr>
          <a:xfrm>
            <a:off x="4649040" y="-21600"/>
            <a:ext cx="3503880" cy="622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entury Gothic"/>
              <a:ea typeface="DejaVu Sans"/>
            </a:endParaRPr>
          </a:p>
        </p:txBody>
      </p:sp>
      <p:sp>
        <p:nvSpPr>
          <p:cNvPr id="142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Clique para editar o formato do texto do título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21" name="PlaceHolder 2"/>
          <p:cNvSpPr>
            <a:spLocks noGrp="1"/>
          </p:cNvSpPr>
          <p:nvPr>
            <p:ph type="ftr" idx="52"/>
          </p:nvPr>
        </p:nvSpPr>
        <p:spPr>
          <a:xfrm>
            <a:off x="4641480" y="5852160"/>
            <a:ext cx="3500640" cy="363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pt-B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1400" spc="-1" strike="noStrike">
                <a:solidFill>
                  <a:srgbClr val="000000"/>
                </a:solidFill>
                <a:latin typeface="Times New Roman"/>
              </a:rPr>
              <a:t>&lt;rodapé&gt;</a:t>
            </a:r>
            <a:endParaRPr b="0" lang="pt-B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22" name="PlaceHolder 3"/>
          <p:cNvSpPr>
            <a:spLocks noGrp="1"/>
          </p:cNvSpPr>
          <p:nvPr>
            <p:ph type="sldNum" idx="53"/>
          </p:nvPr>
        </p:nvSpPr>
        <p:spPr>
          <a:xfrm>
            <a:off x="4649040" y="224640"/>
            <a:ext cx="1330560" cy="363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pt-BR" sz="1200" spc="-1" strike="noStrike">
                <a:solidFill>
                  <a:srgbClr val="fefefe"/>
                </a:solidFill>
                <a:latin typeface="Century Gothic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A6F33521-AEC2-4DFB-BFBF-0A95CC90FEB0}" type="slidenum">
              <a:rPr b="0" lang="pt-BR" sz="1200" spc="-1" strike="noStrike">
                <a:solidFill>
                  <a:srgbClr val="fefefe"/>
                </a:solidFill>
                <a:latin typeface="Century Gothic"/>
              </a:rPr>
              <a:t>&lt;número&gt;</a:t>
            </a:fld>
            <a:endParaRPr b="0" lang="pt-BR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23" name="PlaceHolder 4"/>
          <p:cNvSpPr>
            <a:spLocks noGrp="1"/>
          </p:cNvSpPr>
          <p:nvPr>
            <p:ph type="dt" idx="54"/>
          </p:nvPr>
        </p:nvSpPr>
        <p:spPr>
          <a:xfrm>
            <a:off x="5997240" y="224640"/>
            <a:ext cx="2132280" cy="363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pt-B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pt-BR" sz="1400" spc="-1" strike="noStrike">
                <a:solidFill>
                  <a:srgbClr val="000000"/>
                </a:solidFill>
                <a:latin typeface="Times New Roman"/>
              </a:rPr>
              <a:t>&lt;data/hora&gt;</a:t>
            </a:r>
            <a:endParaRPr b="0" lang="pt-B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3" r:id="rId2"/>
  </p:sldLayoutIdLst>
</p:sldMaster>
</file>

<file path=ppt/slideMasters/slideMaster1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c2f25f"/>
            </a:gs>
            <a:gs pos="100000">
              <a:srgbClr val="92bd3f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6" name="Group 41"/>
          <p:cNvGrpSpPr/>
          <p:nvPr/>
        </p:nvGrpSpPr>
        <p:grpSpPr>
          <a:xfrm>
            <a:off x="-566280" y="0"/>
            <a:ext cx="10455840" cy="7114680"/>
            <a:chOff x="-566280" y="0"/>
            <a:chExt cx="10455840" cy="7114680"/>
          </a:xfrm>
        </p:grpSpPr>
        <p:grpSp>
          <p:nvGrpSpPr>
            <p:cNvPr id="1427" name="Group 44"/>
            <p:cNvGrpSpPr/>
            <p:nvPr/>
          </p:nvGrpSpPr>
          <p:grpSpPr>
            <a:xfrm>
              <a:off x="77760" y="0"/>
              <a:ext cx="9144000" cy="6858000"/>
              <a:chOff x="77760" y="0"/>
              <a:chExt cx="9144000" cy="6858000"/>
            </a:xfrm>
          </p:grpSpPr>
          <p:grpSp>
            <p:nvGrpSpPr>
              <p:cNvPr id="1428" name="Group 4"/>
              <p:cNvGrpSpPr/>
              <p:nvPr/>
            </p:nvGrpSpPr>
            <p:grpSpPr>
              <a:xfrm>
                <a:off x="77760" y="0"/>
                <a:ext cx="2513160" cy="6856560"/>
                <a:chOff x="77760" y="0"/>
                <a:chExt cx="2513160" cy="6856560"/>
              </a:xfrm>
            </p:grpSpPr>
            <p:sp>
              <p:nvSpPr>
                <p:cNvPr id="1429" name="Rectangle 112"/>
                <p:cNvSpPr/>
                <p:nvPr/>
              </p:nvSpPr>
              <p:spPr>
                <a:xfrm>
                  <a:off x="992160" y="0"/>
                  <a:ext cx="1598760" cy="685656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chemeClr val="lt1"/>
                    </a:solidFill>
                    <a:latin typeface="Century Gothic"/>
                    <a:ea typeface="DejaVu Sans"/>
                  </a:endParaRPr>
                </a:p>
              </p:txBody>
            </p:sp>
            <p:sp>
              <p:nvSpPr>
                <p:cNvPr id="1430" name="Rectangle 2"/>
                <p:cNvSpPr/>
                <p:nvPr/>
              </p:nvSpPr>
              <p:spPr>
                <a:xfrm>
                  <a:off x="77760" y="0"/>
                  <a:ext cx="455760" cy="685656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chemeClr val="lt1"/>
                    </a:solidFill>
                    <a:latin typeface="Century Gothic"/>
                    <a:ea typeface="DejaVu Sans"/>
                  </a:endParaRPr>
                </a:p>
              </p:txBody>
            </p:sp>
            <p:sp>
              <p:nvSpPr>
                <p:cNvPr id="1431" name="Rectangle 3"/>
                <p:cNvSpPr/>
                <p:nvPr/>
              </p:nvSpPr>
              <p:spPr>
                <a:xfrm>
                  <a:off x="306360" y="0"/>
                  <a:ext cx="760680" cy="685656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chemeClr val="lt1"/>
                    </a:solidFill>
                    <a:latin typeface="Century Gothic"/>
                    <a:ea typeface="DejaVu Sans"/>
                  </a:endParaRPr>
                </a:p>
              </p:txBody>
            </p:sp>
          </p:grpSp>
          <p:grpSp>
            <p:nvGrpSpPr>
              <p:cNvPr id="1432" name="Group 5"/>
              <p:cNvGrpSpPr/>
              <p:nvPr/>
            </p:nvGrpSpPr>
            <p:grpSpPr>
              <a:xfrm>
                <a:off x="500400" y="0"/>
                <a:ext cx="2513160" cy="6856560"/>
                <a:chOff x="500400" y="0"/>
                <a:chExt cx="2513160" cy="6856560"/>
              </a:xfrm>
            </p:grpSpPr>
            <p:sp>
              <p:nvSpPr>
                <p:cNvPr id="1433" name="Rectangle 109"/>
                <p:cNvSpPr/>
                <p:nvPr/>
              </p:nvSpPr>
              <p:spPr>
                <a:xfrm>
                  <a:off x="1414800" y="0"/>
                  <a:ext cx="1598760" cy="685656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chemeClr val="lt1"/>
                    </a:solidFill>
                    <a:latin typeface="Century Gothic"/>
                    <a:ea typeface="DejaVu Sans"/>
                  </a:endParaRPr>
                </a:p>
              </p:txBody>
            </p:sp>
            <p:sp>
              <p:nvSpPr>
                <p:cNvPr id="1434" name="Rectangle 110"/>
                <p:cNvSpPr/>
                <p:nvPr/>
              </p:nvSpPr>
              <p:spPr>
                <a:xfrm>
                  <a:off x="500400" y="0"/>
                  <a:ext cx="455760" cy="685656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chemeClr val="lt1"/>
                    </a:solidFill>
                    <a:latin typeface="Century Gothic"/>
                    <a:ea typeface="DejaVu Sans"/>
                  </a:endParaRPr>
                </a:p>
              </p:txBody>
            </p:sp>
            <p:sp>
              <p:nvSpPr>
                <p:cNvPr id="1435" name="Rectangle 111"/>
                <p:cNvSpPr/>
                <p:nvPr/>
              </p:nvSpPr>
              <p:spPr>
                <a:xfrm>
                  <a:off x="729000" y="0"/>
                  <a:ext cx="760680" cy="685656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chemeClr val="lt1"/>
                    </a:solidFill>
                    <a:latin typeface="Century Gothic"/>
                    <a:ea typeface="DejaVu Sans"/>
                  </a:endParaRPr>
                </a:p>
              </p:txBody>
            </p:sp>
          </p:grpSp>
          <p:grpSp>
            <p:nvGrpSpPr>
              <p:cNvPr id="1436" name="Group 9"/>
              <p:cNvGrpSpPr/>
              <p:nvPr/>
            </p:nvGrpSpPr>
            <p:grpSpPr>
              <a:xfrm>
                <a:off x="6708600" y="1440"/>
                <a:ext cx="2513160" cy="6856560"/>
                <a:chOff x="6708600" y="1440"/>
                <a:chExt cx="2513160" cy="6856560"/>
              </a:xfrm>
            </p:grpSpPr>
            <p:sp>
              <p:nvSpPr>
                <p:cNvPr id="1437" name="Rectangle 106"/>
                <p:cNvSpPr/>
                <p:nvPr/>
              </p:nvSpPr>
              <p:spPr>
                <a:xfrm rot="10800000">
                  <a:off x="6708600" y="1440"/>
                  <a:ext cx="1598760" cy="685656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chemeClr val="lt1"/>
                    </a:solidFill>
                    <a:latin typeface="Century Gothic"/>
                    <a:ea typeface="DejaVu Sans"/>
                  </a:endParaRPr>
                </a:p>
              </p:txBody>
            </p:sp>
            <p:sp>
              <p:nvSpPr>
                <p:cNvPr id="1438" name="Rectangle 107"/>
                <p:cNvSpPr/>
                <p:nvPr/>
              </p:nvSpPr>
              <p:spPr>
                <a:xfrm rot="10800000">
                  <a:off x="8766000" y="1440"/>
                  <a:ext cx="455760" cy="685656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chemeClr val="lt1"/>
                    </a:solidFill>
                    <a:latin typeface="Century Gothic"/>
                    <a:ea typeface="DejaVu Sans"/>
                  </a:endParaRPr>
                </a:p>
              </p:txBody>
            </p:sp>
            <p:sp>
              <p:nvSpPr>
                <p:cNvPr id="1439" name="Rectangle 108"/>
                <p:cNvSpPr/>
                <p:nvPr/>
              </p:nvSpPr>
              <p:spPr>
                <a:xfrm rot="10800000">
                  <a:off x="8232480" y="1440"/>
                  <a:ext cx="760680" cy="685656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chemeClr val="lt1"/>
                    </a:solidFill>
                    <a:latin typeface="Century Gothic"/>
                    <a:ea typeface="DejaVu Sans"/>
                  </a:endParaRPr>
                </a:p>
              </p:txBody>
            </p:sp>
          </p:grpSp>
          <p:sp>
            <p:nvSpPr>
              <p:cNvPr id="1440" name="Rectangle 103"/>
              <p:cNvSpPr/>
              <p:nvPr/>
            </p:nvSpPr>
            <p:spPr>
              <a:xfrm>
                <a:off x="3887640" y="0"/>
                <a:ext cx="2818080" cy="685656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>
                  <a:lnSpc>
                    <a:spcPct val="100000"/>
                  </a:lnSpc>
                </a:pPr>
                <a:endParaRPr b="0" lang="en-US" sz="1800" spc="-1" strike="noStrike">
                  <a:solidFill>
                    <a:schemeClr val="lt1"/>
                  </a:solidFill>
                  <a:latin typeface="Century Gothic"/>
                  <a:ea typeface="DejaVu Sans"/>
                </a:endParaRPr>
              </a:p>
            </p:txBody>
          </p:sp>
          <p:sp>
            <p:nvSpPr>
              <p:cNvPr id="1441" name="Rectangle 104"/>
              <p:cNvSpPr/>
              <p:nvPr/>
            </p:nvSpPr>
            <p:spPr>
              <a:xfrm>
                <a:off x="2973240" y="0"/>
                <a:ext cx="455760" cy="685656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>
                  <a:lnSpc>
                    <a:spcPct val="100000"/>
                  </a:lnSpc>
                </a:pPr>
                <a:endParaRPr b="0" lang="en-US" sz="1800" spc="-1" strike="noStrike">
                  <a:solidFill>
                    <a:schemeClr val="lt1"/>
                  </a:solidFill>
                  <a:latin typeface="Century Gothic"/>
                  <a:ea typeface="DejaVu Sans"/>
                </a:endParaRPr>
              </a:p>
            </p:txBody>
          </p:sp>
          <p:sp>
            <p:nvSpPr>
              <p:cNvPr id="1442" name="Rectangle 105"/>
              <p:cNvSpPr/>
              <p:nvPr/>
            </p:nvSpPr>
            <p:spPr>
              <a:xfrm>
                <a:off x="3201840" y="0"/>
                <a:ext cx="760680" cy="685656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>
                  <a:lnSpc>
                    <a:spcPct val="100000"/>
                  </a:lnSpc>
                </a:pPr>
                <a:endParaRPr b="0" lang="en-US" sz="1800" spc="-1" strike="noStrike">
                  <a:solidFill>
                    <a:schemeClr val="lt1"/>
                  </a:solidFill>
                  <a:latin typeface="Century Gothic"/>
                  <a:ea typeface="DejaVu Sans"/>
                </a:endParaRPr>
              </a:p>
            </p:txBody>
          </p:sp>
        </p:grpSp>
        <p:sp>
          <p:nvSpPr>
            <p:cNvPr id="1443" name="Freeform 43"/>
            <p:cNvSpPr/>
            <p:nvPr/>
          </p:nvSpPr>
          <p:spPr>
            <a:xfrm>
              <a:off x="65880" y="5034960"/>
              <a:ext cx="9142560" cy="1174320"/>
            </a:xfrm>
            <a:custGeom>
              <a:avLst/>
              <a:gdLst>
                <a:gd name="textAreaLeft" fmla="*/ 0 w 9142560"/>
                <a:gd name="textAreaRight" fmla="*/ 9144000 w 9142560"/>
                <a:gd name="textAreaTop" fmla="*/ 0 h 1174320"/>
                <a:gd name="textAreaBottom" fmla="*/ 1175760 h 1174320"/>
              </a:gdLst>
              <a:ahLst/>
              <a:rect l="textAreaLeft" t="textAreaTop" r="textAreaRight" b="textAreaBottom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noFill/>
            <a:ln>
              <a:solidFill>
                <a:srgbClr val="ffffff">
                  <a:alpha val="20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rgbClr val="000000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1444" name="Freeform 44"/>
            <p:cNvSpPr/>
            <p:nvPr/>
          </p:nvSpPr>
          <p:spPr>
            <a:xfrm>
              <a:off x="65880" y="3467520"/>
              <a:ext cx="9142560" cy="889200"/>
            </a:xfrm>
            <a:custGeom>
              <a:avLst/>
              <a:gdLst>
                <a:gd name="textAreaLeft" fmla="*/ 0 w 9142560"/>
                <a:gd name="textAreaRight" fmla="*/ 9144000 w 9142560"/>
                <a:gd name="textAreaTop" fmla="*/ 0 h 889200"/>
                <a:gd name="textAreaBottom" fmla="*/ 890640 h 889200"/>
              </a:gdLst>
              <a:ahLst/>
              <a:rect l="textAreaLeft" t="textAreaTop" r="textAreaRight" b="textAreaBottom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noFill/>
            <a:ln>
              <a:solidFill>
                <a:srgbClr val="ffffff">
                  <a:alpha val="20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rgbClr val="000000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1445" name="Freeform 45"/>
            <p:cNvSpPr/>
            <p:nvPr/>
          </p:nvSpPr>
          <p:spPr>
            <a:xfrm>
              <a:off x="54000" y="5640840"/>
              <a:ext cx="3003120" cy="1209960"/>
            </a:xfrm>
            <a:custGeom>
              <a:avLst/>
              <a:gdLst>
                <a:gd name="textAreaLeft" fmla="*/ 0 w 3003120"/>
                <a:gd name="textAreaRight" fmla="*/ 3004560 w 3003120"/>
                <a:gd name="textAreaTop" fmla="*/ 0 h 1209960"/>
                <a:gd name="textAreaBottom" fmla="*/ 1211400 h 1209960"/>
              </a:gdLst>
              <a:ahLst/>
              <a:rect l="textAreaLeft" t="textAreaTop" r="textAreaRight" b="textAreaBottom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noFill/>
            <a:ln>
              <a:solidFill>
                <a:srgbClr val="ffffff">
                  <a:alpha val="20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rgbClr val="000000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1446" name="Freeform 46"/>
            <p:cNvSpPr/>
            <p:nvPr/>
          </p:nvSpPr>
          <p:spPr>
            <a:xfrm>
              <a:off x="65880" y="5284440"/>
              <a:ext cx="9142560" cy="1477080"/>
            </a:xfrm>
            <a:custGeom>
              <a:avLst/>
              <a:gdLst>
                <a:gd name="textAreaLeft" fmla="*/ 0 w 9142560"/>
                <a:gd name="textAreaRight" fmla="*/ 9144000 w 9142560"/>
                <a:gd name="textAreaTop" fmla="*/ 0 h 1477080"/>
                <a:gd name="textAreaBottom" fmla="*/ 1478520 h 1477080"/>
              </a:gdLst>
              <a:ahLst/>
              <a:rect l="textAreaLeft" t="textAreaTop" r="textAreaRight" b="textAreaBottom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noFill/>
            <a:ln>
              <a:solidFill>
                <a:srgbClr val="ffffff">
                  <a:alpha val="20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rgbClr val="000000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1447" name="Freeform 48"/>
            <p:cNvSpPr/>
            <p:nvPr/>
          </p:nvSpPr>
          <p:spPr>
            <a:xfrm>
              <a:off x="2215080" y="5132160"/>
              <a:ext cx="6981120" cy="1718640"/>
            </a:xfrm>
            <a:custGeom>
              <a:avLst/>
              <a:gdLst>
                <a:gd name="textAreaLeft" fmla="*/ 0 w 6981120"/>
                <a:gd name="textAreaRight" fmla="*/ 6982560 w 6981120"/>
                <a:gd name="textAreaTop" fmla="*/ 0 h 1718640"/>
                <a:gd name="textAreaBottom" fmla="*/ 1720080 h 1718640"/>
              </a:gdLst>
              <a:ahLst/>
              <a:rect l="textAreaLeft" t="textAreaTop" r="textAreaRight" b="textAreaBottom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noFill/>
            <a:ln>
              <a:solidFill>
                <a:srgbClr val="ffffff">
                  <a:alpha val="20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rgbClr val="000000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1448" name="Hexagon 49"/>
            <p:cNvSpPr/>
            <p:nvPr/>
          </p:nvSpPr>
          <p:spPr>
            <a:xfrm rot="1800000">
              <a:off x="3073320" y="285840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1449" name="Hexagon 50"/>
            <p:cNvSpPr/>
            <p:nvPr/>
          </p:nvSpPr>
          <p:spPr>
            <a:xfrm rot="1800000">
              <a:off x="3797280" y="412524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noFill/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1450" name="Hexagon 51"/>
            <p:cNvSpPr/>
            <p:nvPr/>
          </p:nvSpPr>
          <p:spPr>
            <a:xfrm rot="1800000">
              <a:off x="3807000" y="159156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>
              <a:solidFill>
                <a:srgbClr val="ffffff">
                  <a:alpha val="8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1451" name="Hexagon 52"/>
            <p:cNvSpPr/>
            <p:nvPr/>
          </p:nvSpPr>
          <p:spPr>
            <a:xfrm rot="1800000">
              <a:off x="3054240" y="32472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>
              <a:solidFill>
                <a:srgbClr val="ffffff">
                  <a:alpha val="8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1452" name="Hexagon 53"/>
            <p:cNvSpPr/>
            <p:nvPr/>
          </p:nvSpPr>
          <p:spPr>
            <a:xfrm rot="1800000">
              <a:off x="4540320" y="538236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1453" name="Freeform 54"/>
            <p:cNvSpPr/>
            <p:nvPr/>
          </p:nvSpPr>
          <p:spPr>
            <a:xfrm rot="1800000">
              <a:off x="-303840" y="4200480"/>
              <a:ext cx="1260000" cy="1386720"/>
            </a:xfrm>
            <a:custGeom>
              <a:avLst/>
              <a:gdLst>
                <a:gd name="textAreaLeft" fmla="*/ 0 w 1260000"/>
                <a:gd name="textAreaRight" fmla="*/ 1261440 w 1260000"/>
                <a:gd name="textAreaTop" fmla="*/ 0 h 1386720"/>
                <a:gd name="textAreaBottom" fmla="*/ 1388160 h 1386720"/>
              </a:gdLst>
              <a:ahLst/>
              <a:rect l="textAreaLeft" t="textAreaTop" r="textAreaRight" b="textAreaBottom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1454" name="Hexagon 55"/>
            <p:cNvSpPr/>
            <p:nvPr/>
          </p:nvSpPr>
          <p:spPr>
            <a:xfrm rot="1800000">
              <a:off x="101520" y="540144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noFill/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1455" name="Hexagon 56"/>
            <p:cNvSpPr/>
            <p:nvPr/>
          </p:nvSpPr>
          <p:spPr>
            <a:xfrm rot="1800000">
              <a:off x="130320" y="284868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>
              <a:solidFill>
                <a:srgbClr val="ffffff">
                  <a:alpha val="8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1456" name="Hexagon 57"/>
            <p:cNvSpPr/>
            <p:nvPr/>
          </p:nvSpPr>
          <p:spPr>
            <a:xfrm rot="1800000">
              <a:off x="853920" y="412524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noFill/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1457" name="Hexagon 58"/>
            <p:cNvSpPr/>
            <p:nvPr/>
          </p:nvSpPr>
          <p:spPr>
            <a:xfrm rot="1800000">
              <a:off x="1587600" y="541080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noFill/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1458" name="Hexagon 59"/>
            <p:cNvSpPr/>
            <p:nvPr/>
          </p:nvSpPr>
          <p:spPr>
            <a:xfrm rot="1800000">
              <a:off x="1606680" y="285840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>
              <a:solidFill>
                <a:srgbClr val="ffffff">
                  <a:alpha val="8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1459" name="Hexagon 94"/>
            <p:cNvSpPr/>
            <p:nvPr/>
          </p:nvSpPr>
          <p:spPr>
            <a:xfrm rot="1800000">
              <a:off x="873000" y="156276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noFill/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1460" name="Hexagon 95"/>
            <p:cNvSpPr/>
            <p:nvPr/>
          </p:nvSpPr>
          <p:spPr>
            <a:xfrm rot="1800000">
              <a:off x="6883560" y="414396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1461" name="Hexagon 96"/>
            <p:cNvSpPr/>
            <p:nvPr/>
          </p:nvSpPr>
          <p:spPr>
            <a:xfrm rot="1800000">
              <a:off x="7626240" y="542052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noFill/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1462" name="Hexagon 97"/>
            <p:cNvSpPr/>
            <p:nvPr/>
          </p:nvSpPr>
          <p:spPr>
            <a:xfrm rot="1800000">
              <a:off x="7626240" y="286776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>
              <a:solidFill>
                <a:srgbClr val="ffffff">
                  <a:alpha val="8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1463" name="Freeform 98"/>
            <p:cNvSpPr/>
            <p:nvPr/>
          </p:nvSpPr>
          <p:spPr>
            <a:xfrm rot="1800000">
              <a:off x="8383680" y="4054320"/>
              <a:ext cx="1242000" cy="1386720"/>
            </a:xfrm>
            <a:custGeom>
              <a:avLst/>
              <a:gdLst>
                <a:gd name="textAreaLeft" fmla="*/ 0 w 1242000"/>
                <a:gd name="textAreaRight" fmla="*/ 1243440 w 1242000"/>
                <a:gd name="textAreaTop" fmla="*/ 0 h 1386720"/>
                <a:gd name="textAreaBottom" fmla="*/ 1388160 h 1386720"/>
              </a:gdLst>
              <a:ahLst/>
              <a:rect l="textAreaLeft" t="textAreaTop" r="textAreaRight" b="textAreaBottom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1464" name="Freeform 99"/>
            <p:cNvSpPr/>
            <p:nvPr/>
          </p:nvSpPr>
          <p:spPr>
            <a:xfrm rot="1800000">
              <a:off x="8384040" y="1510200"/>
              <a:ext cx="1240560" cy="1387440"/>
            </a:xfrm>
            <a:custGeom>
              <a:avLst/>
              <a:gdLst>
                <a:gd name="textAreaLeft" fmla="*/ 0 w 1240560"/>
                <a:gd name="textAreaRight" fmla="*/ 1242000 w 1240560"/>
                <a:gd name="textAreaTop" fmla="*/ 0 h 1387440"/>
                <a:gd name="textAreaBottom" fmla="*/ 1388880 h 1387440"/>
              </a:gdLst>
              <a:ahLst/>
              <a:rect l="textAreaLeft" t="textAreaTop" r="textAreaRight" b="textAreaBottom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noFill/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</p:grpSp>
      <p:sp>
        <p:nvSpPr>
          <p:cNvPr id="1465" name="Rectangle 65"/>
          <p:cNvSpPr/>
          <p:nvPr/>
        </p:nvSpPr>
        <p:spPr>
          <a:xfrm>
            <a:off x="457200" y="333360"/>
            <a:ext cx="8228160" cy="6184080"/>
          </a:xfrm>
          <a:prstGeom prst="rect">
            <a:avLst/>
          </a:prstGeom>
          <a:solidFill>
            <a:schemeClr val="bg1"/>
          </a:solidFill>
          <a:ln w="6350">
            <a:solidFill>
              <a:srgbClr val="0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entury Gothic"/>
              <a:ea typeface="DejaVu Sans"/>
            </a:endParaRPr>
          </a:p>
        </p:txBody>
      </p:sp>
      <p:sp>
        <p:nvSpPr>
          <p:cNvPr id="1466" name="Rectangle 69"/>
          <p:cNvSpPr/>
          <p:nvPr/>
        </p:nvSpPr>
        <p:spPr>
          <a:xfrm>
            <a:off x="4561200" y="-21600"/>
            <a:ext cx="3677760" cy="697680"/>
          </a:xfrm>
          <a:prstGeom prst="rect">
            <a:avLst/>
          </a:prstGeom>
          <a:solidFill>
            <a:srgbClr val="f5f5f5"/>
          </a:solidFill>
          <a:ln>
            <a:solidFill>
              <a:srgbClr val="74a51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entury Gothic"/>
              <a:ea typeface="DejaVu Sans"/>
            </a:endParaRPr>
          </a:p>
        </p:txBody>
      </p:sp>
      <p:sp>
        <p:nvSpPr>
          <p:cNvPr id="1467" name="Rectangle 70"/>
          <p:cNvSpPr/>
          <p:nvPr/>
        </p:nvSpPr>
        <p:spPr>
          <a:xfrm>
            <a:off x="4649040" y="-21600"/>
            <a:ext cx="3503880" cy="622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entury Gothic"/>
              <a:ea typeface="DejaVu Sans"/>
            </a:endParaRPr>
          </a:p>
        </p:txBody>
      </p:sp>
      <p:sp>
        <p:nvSpPr>
          <p:cNvPr id="146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Clique para editar o formato do texto do título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6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Clique para editar o formato de texto dos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2.º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3.º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4.º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5.º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6.º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7.º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70" name="PlaceHolder 3"/>
          <p:cNvSpPr>
            <a:spLocks noGrp="1"/>
          </p:cNvSpPr>
          <p:nvPr>
            <p:ph type="ftr" idx="55"/>
          </p:nvPr>
        </p:nvSpPr>
        <p:spPr>
          <a:xfrm>
            <a:off x="4641480" y="5852160"/>
            <a:ext cx="3500640" cy="363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pt-B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1400" spc="-1" strike="noStrike">
                <a:solidFill>
                  <a:srgbClr val="000000"/>
                </a:solidFill>
                <a:latin typeface="Times New Roman"/>
              </a:rPr>
              <a:t>&lt;rodapé&gt;</a:t>
            </a:r>
            <a:endParaRPr b="0" lang="pt-B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71" name="PlaceHolder 4"/>
          <p:cNvSpPr>
            <a:spLocks noGrp="1"/>
          </p:cNvSpPr>
          <p:nvPr>
            <p:ph type="sldNum" idx="56"/>
          </p:nvPr>
        </p:nvSpPr>
        <p:spPr>
          <a:xfrm>
            <a:off x="4649040" y="224640"/>
            <a:ext cx="1330560" cy="363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pt-BR" sz="1200" spc="-1" strike="noStrike">
                <a:solidFill>
                  <a:srgbClr val="fefefe"/>
                </a:solidFill>
                <a:latin typeface="Century Gothic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202E6F75-776C-47C7-AAB0-E8F056971CE3}" type="slidenum">
              <a:rPr b="0" lang="pt-BR" sz="1200" spc="-1" strike="noStrike">
                <a:solidFill>
                  <a:srgbClr val="fefefe"/>
                </a:solidFill>
                <a:latin typeface="Century Gothic"/>
              </a:rPr>
              <a:t>&lt;número&gt;</a:t>
            </a:fld>
            <a:endParaRPr b="0" lang="pt-BR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72" name="PlaceHolder 5"/>
          <p:cNvSpPr>
            <a:spLocks noGrp="1"/>
          </p:cNvSpPr>
          <p:nvPr>
            <p:ph type="dt" idx="57"/>
          </p:nvPr>
        </p:nvSpPr>
        <p:spPr>
          <a:xfrm>
            <a:off x="5997240" y="224640"/>
            <a:ext cx="2132280" cy="363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pt-B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pt-BR" sz="1400" spc="-1" strike="noStrike">
                <a:solidFill>
                  <a:srgbClr val="000000"/>
                </a:solidFill>
                <a:latin typeface="Times New Roman"/>
              </a:rPr>
              <a:t>&lt;data/hora&gt;</a:t>
            </a:r>
            <a:endParaRPr b="0" lang="pt-B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5" r:id="rId2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c2f25f"/>
            </a:gs>
            <a:gs pos="100000">
              <a:srgbClr val="92bd3f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roup 41"/>
          <p:cNvGrpSpPr/>
          <p:nvPr/>
        </p:nvGrpSpPr>
        <p:grpSpPr>
          <a:xfrm>
            <a:off x="-566280" y="0"/>
            <a:ext cx="10455840" cy="7114680"/>
            <a:chOff x="-566280" y="0"/>
            <a:chExt cx="10455840" cy="7114680"/>
          </a:xfrm>
        </p:grpSpPr>
        <p:grpSp>
          <p:nvGrpSpPr>
            <p:cNvPr id="97" name="Group 44"/>
            <p:cNvGrpSpPr/>
            <p:nvPr/>
          </p:nvGrpSpPr>
          <p:grpSpPr>
            <a:xfrm>
              <a:off x="77760" y="0"/>
              <a:ext cx="9144000" cy="6858000"/>
              <a:chOff x="77760" y="0"/>
              <a:chExt cx="9144000" cy="6858000"/>
            </a:xfrm>
          </p:grpSpPr>
          <p:grpSp>
            <p:nvGrpSpPr>
              <p:cNvPr id="98" name="Group 4"/>
              <p:cNvGrpSpPr/>
              <p:nvPr/>
            </p:nvGrpSpPr>
            <p:grpSpPr>
              <a:xfrm>
                <a:off x="77760" y="0"/>
                <a:ext cx="2513160" cy="6856560"/>
                <a:chOff x="77760" y="0"/>
                <a:chExt cx="2513160" cy="6856560"/>
              </a:xfrm>
            </p:grpSpPr>
            <p:sp>
              <p:nvSpPr>
                <p:cNvPr id="99" name="Rectangle 112"/>
                <p:cNvSpPr/>
                <p:nvPr/>
              </p:nvSpPr>
              <p:spPr>
                <a:xfrm>
                  <a:off x="992160" y="0"/>
                  <a:ext cx="1598760" cy="685656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chemeClr val="lt1"/>
                    </a:solidFill>
                    <a:latin typeface="Century Gothic"/>
                    <a:ea typeface="DejaVu Sans"/>
                  </a:endParaRPr>
                </a:p>
              </p:txBody>
            </p:sp>
            <p:sp>
              <p:nvSpPr>
                <p:cNvPr id="100" name="Rectangle 2"/>
                <p:cNvSpPr/>
                <p:nvPr/>
              </p:nvSpPr>
              <p:spPr>
                <a:xfrm>
                  <a:off x="77760" y="0"/>
                  <a:ext cx="455760" cy="685656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chemeClr val="lt1"/>
                    </a:solidFill>
                    <a:latin typeface="Century Gothic"/>
                    <a:ea typeface="DejaVu Sans"/>
                  </a:endParaRPr>
                </a:p>
              </p:txBody>
            </p:sp>
            <p:sp>
              <p:nvSpPr>
                <p:cNvPr id="101" name="Rectangle 3"/>
                <p:cNvSpPr/>
                <p:nvPr/>
              </p:nvSpPr>
              <p:spPr>
                <a:xfrm>
                  <a:off x="306360" y="0"/>
                  <a:ext cx="760680" cy="685656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chemeClr val="lt1"/>
                    </a:solidFill>
                    <a:latin typeface="Century Gothic"/>
                    <a:ea typeface="DejaVu Sans"/>
                  </a:endParaRPr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500400" y="0"/>
                <a:ext cx="2513160" cy="6856560"/>
                <a:chOff x="500400" y="0"/>
                <a:chExt cx="2513160" cy="6856560"/>
              </a:xfrm>
            </p:grpSpPr>
            <p:sp>
              <p:nvSpPr>
                <p:cNvPr id="103" name="Rectangle 109"/>
                <p:cNvSpPr/>
                <p:nvPr/>
              </p:nvSpPr>
              <p:spPr>
                <a:xfrm>
                  <a:off x="1414800" y="0"/>
                  <a:ext cx="1598760" cy="685656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chemeClr val="lt1"/>
                    </a:solidFill>
                    <a:latin typeface="Century Gothic"/>
                    <a:ea typeface="DejaVu Sans"/>
                  </a:endParaRPr>
                </a:p>
              </p:txBody>
            </p:sp>
            <p:sp>
              <p:nvSpPr>
                <p:cNvPr id="104" name="Rectangle 110"/>
                <p:cNvSpPr/>
                <p:nvPr/>
              </p:nvSpPr>
              <p:spPr>
                <a:xfrm>
                  <a:off x="500400" y="0"/>
                  <a:ext cx="455760" cy="685656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chemeClr val="lt1"/>
                    </a:solidFill>
                    <a:latin typeface="Century Gothic"/>
                    <a:ea typeface="DejaVu Sans"/>
                  </a:endParaRPr>
                </a:p>
              </p:txBody>
            </p:sp>
            <p:sp>
              <p:nvSpPr>
                <p:cNvPr id="105" name="Rectangle 111"/>
                <p:cNvSpPr/>
                <p:nvPr/>
              </p:nvSpPr>
              <p:spPr>
                <a:xfrm>
                  <a:off x="729000" y="0"/>
                  <a:ext cx="760680" cy="685656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chemeClr val="lt1"/>
                    </a:solidFill>
                    <a:latin typeface="Century Gothic"/>
                    <a:ea typeface="DejaVu Sans"/>
                  </a:endParaRPr>
                </a:p>
              </p:txBody>
            </p:sp>
          </p:grpSp>
          <p:grpSp>
            <p:nvGrpSpPr>
              <p:cNvPr id="106" name="Group 9"/>
              <p:cNvGrpSpPr/>
              <p:nvPr/>
            </p:nvGrpSpPr>
            <p:grpSpPr>
              <a:xfrm>
                <a:off x="6708600" y="1440"/>
                <a:ext cx="2513160" cy="6856560"/>
                <a:chOff x="6708600" y="1440"/>
                <a:chExt cx="2513160" cy="685656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 rot="10800000">
                  <a:off x="6708600" y="1440"/>
                  <a:ext cx="1598760" cy="685656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chemeClr val="lt1"/>
                    </a:solidFill>
                    <a:latin typeface="Century Gothic"/>
                    <a:ea typeface="DejaVu Sans"/>
                  </a:endParaRPr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 rot="10800000">
                  <a:off x="8766000" y="1440"/>
                  <a:ext cx="455760" cy="685656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chemeClr val="lt1"/>
                    </a:solidFill>
                    <a:latin typeface="Century Gothic"/>
                    <a:ea typeface="DejaVu Sans"/>
                  </a:endParaRPr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 rot="10800000">
                  <a:off x="8232480" y="1440"/>
                  <a:ext cx="760680" cy="685656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chemeClr val="lt1"/>
                    </a:solidFill>
                    <a:latin typeface="Century Gothic"/>
                    <a:ea typeface="DejaVu Sans"/>
                  </a:endParaRPr>
                </a:p>
              </p:txBody>
            </p:sp>
          </p:grpSp>
          <p:sp>
            <p:nvSpPr>
              <p:cNvPr id="110" name="Rectangle 103"/>
              <p:cNvSpPr/>
              <p:nvPr/>
            </p:nvSpPr>
            <p:spPr>
              <a:xfrm>
                <a:off x="3887640" y="0"/>
                <a:ext cx="2818080" cy="685656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>
                  <a:lnSpc>
                    <a:spcPct val="100000"/>
                  </a:lnSpc>
                </a:pPr>
                <a:endParaRPr b="0" lang="en-US" sz="1800" spc="-1" strike="noStrike">
                  <a:solidFill>
                    <a:schemeClr val="lt1"/>
                  </a:solidFill>
                  <a:latin typeface="Century Gothic"/>
                  <a:ea typeface="DejaVu Sans"/>
                </a:endParaRPr>
              </a:p>
            </p:txBody>
          </p:sp>
          <p:sp>
            <p:nvSpPr>
              <p:cNvPr id="111" name="Rectangle 104"/>
              <p:cNvSpPr/>
              <p:nvPr/>
            </p:nvSpPr>
            <p:spPr>
              <a:xfrm>
                <a:off x="2973240" y="0"/>
                <a:ext cx="455760" cy="685656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>
                  <a:lnSpc>
                    <a:spcPct val="100000"/>
                  </a:lnSpc>
                </a:pPr>
                <a:endParaRPr b="0" lang="en-US" sz="1800" spc="-1" strike="noStrike">
                  <a:solidFill>
                    <a:schemeClr val="lt1"/>
                  </a:solidFill>
                  <a:latin typeface="Century Gothic"/>
                  <a:ea typeface="DejaVu Sans"/>
                </a:endParaRPr>
              </a:p>
            </p:txBody>
          </p:sp>
          <p:sp>
            <p:nvSpPr>
              <p:cNvPr id="112" name="Rectangle 105"/>
              <p:cNvSpPr/>
              <p:nvPr/>
            </p:nvSpPr>
            <p:spPr>
              <a:xfrm>
                <a:off x="3201840" y="0"/>
                <a:ext cx="760680" cy="685656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>
                  <a:lnSpc>
                    <a:spcPct val="100000"/>
                  </a:lnSpc>
                </a:pPr>
                <a:endParaRPr b="0" lang="en-US" sz="1800" spc="-1" strike="noStrike">
                  <a:solidFill>
                    <a:schemeClr val="lt1"/>
                  </a:solidFill>
                  <a:latin typeface="Century Gothic"/>
                  <a:ea typeface="DejaVu Sans"/>
                </a:endParaRPr>
              </a:p>
            </p:txBody>
          </p:sp>
        </p:grpSp>
        <p:sp>
          <p:nvSpPr>
            <p:cNvPr id="113" name="Freeform 43"/>
            <p:cNvSpPr/>
            <p:nvPr/>
          </p:nvSpPr>
          <p:spPr>
            <a:xfrm>
              <a:off x="65880" y="5034960"/>
              <a:ext cx="9142560" cy="1174320"/>
            </a:xfrm>
            <a:custGeom>
              <a:avLst/>
              <a:gdLst>
                <a:gd name="textAreaLeft" fmla="*/ 0 w 9142560"/>
                <a:gd name="textAreaRight" fmla="*/ 9144000 w 9142560"/>
                <a:gd name="textAreaTop" fmla="*/ 0 h 1174320"/>
                <a:gd name="textAreaBottom" fmla="*/ 1175760 h 1174320"/>
              </a:gdLst>
              <a:ahLst/>
              <a:rect l="textAreaLeft" t="textAreaTop" r="textAreaRight" b="textAreaBottom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noFill/>
            <a:ln>
              <a:solidFill>
                <a:srgbClr val="ffffff">
                  <a:alpha val="20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rgbClr val="000000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114" name="Freeform 44"/>
            <p:cNvSpPr/>
            <p:nvPr/>
          </p:nvSpPr>
          <p:spPr>
            <a:xfrm>
              <a:off x="65880" y="3467520"/>
              <a:ext cx="9142560" cy="889200"/>
            </a:xfrm>
            <a:custGeom>
              <a:avLst/>
              <a:gdLst>
                <a:gd name="textAreaLeft" fmla="*/ 0 w 9142560"/>
                <a:gd name="textAreaRight" fmla="*/ 9144000 w 9142560"/>
                <a:gd name="textAreaTop" fmla="*/ 0 h 889200"/>
                <a:gd name="textAreaBottom" fmla="*/ 890640 h 889200"/>
              </a:gdLst>
              <a:ahLst/>
              <a:rect l="textAreaLeft" t="textAreaTop" r="textAreaRight" b="textAreaBottom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noFill/>
            <a:ln>
              <a:solidFill>
                <a:srgbClr val="ffffff">
                  <a:alpha val="20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rgbClr val="000000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115" name="Freeform 45"/>
            <p:cNvSpPr/>
            <p:nvPr/>
          </p:nvSpPr>
          <p:spPr>
            <a:xfrm>
              <a:off x="54000" y="5640840"/>
              <a:ext cx="3003120" cy="1209960"/>
            </a:xfrm>
            <a:custGeom>
              <a:avLst/>
              <a:gdLst>
                <a:gd name="textAreaLeft" fmla="*/ 0 w 3003120"/>
                <a:gd name="textAreaRight" fmla="*/ 3004560 w 3003120"/>
                <a:gd name="textAreaTop" fmla="*/ 0 h 1209960"/>
                <a:gd name="textAreaBottom" fmla="*/ 1211400 h 1209960"/>
              </a:gdLst>
              <a:ahLst/>
              <a:rect l="textAreaLeft" t="textAreaTop" r="textAreaRight" b="textAreaBottom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noFill/>
            <a:ln>
              <a:solidFill>
                <a:srgbClr val="ffffff">
                  <a:alpha val="20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rgbClr val="000000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116" name="Freeform 46"/>
            <p:cNvSpPr/>
            <p:nvPr/>
          </p:nvSpPr>
          <p:spPr>
            <a:xfrm>
              <a:off x="65880" y="5284440"/>
              <a:ext cx="9142560" cy="1477080"/>
            </a:xfrm>
            <a:custGeom>
              <a:avLst/>
              <a:gdLst>
                <a:gd name="textAreaLeft" fmla="*/ 0 w 9142560"/>
                <a:gd name="textAreaRight" fmla="*/ 9144000 w 9142560"/>
                <a:gd name="textAreaTop" fmla="*/ 0 h 1477080"/>
                <a:gd name="textAreaBottom" fmla="*/ 1478520 h 1477080"/>
              </a:gdLst>
              <a:ahLst/>
              <a:rect l="textAreaLeft" t="textAreaTop" r="textAreaRight" b="textAreaBottom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noFill/>
            <a:ln>
              <a:solidFill>
                <a:srgbClr val="ffffff">
                  <a:alpha val="20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rgbClr val="000000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117" name="Freeform 48"/>
            <p:cNvSpPr/>
            <p:nvPr/>
          </p:nvSpPr>
          <p:spPr>
            <a:xfrm>
              <a:off x="2215080" y="5132160"/>
              <a:ext cx="6981120" cy="1718640"/>
            </a:xfrm>
            <a:custGeom>
              <a:avLst/>
              <a:gdLst>
                <a:gd name="textAreaLeft" fmla="*/ 0 w 6981120"/>
                <a:gd name="textAreaRight" fmla="*/ 6982560 w 6981120"/>
                <a:gd name="textAreaTop" fmla="*/ 0 h 1718640"/>
                <a:gd name="textAreaBottom" fmla="*/ 1720080 h 1718640"/>
              </a:gdLst>
              <a:ahLst/>
              <a:rect l="textAreaLeft" t="textAreaTop" r="textAreaRight" b="textAreaBottom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noFill/>
            <a:ln>
              <a:solidFill>
                <a:srgbClr val="ffffff">
                  <a:alpha val="20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rgbClr val="000000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118" name="Hexagon 49"/>
            <p:cNvSpPr/>
            <p:nvPr/>
          </p:nvSpPr>
          <p:spPr>
            <a:xfrm rot="1800000">
              <a:off x="3073320" y="285840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119" name="Hexagon 50"/>
            <p:cNvSpPr/>
            <p:nvPr/>
          </p:nvSpPr>
          <p:spPr>
            <a:xfrm rot="1800000">
              <a:off x="3797280" y="412524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noFill/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120" name="Hexagon 51"/>
            <p:cNvSpPr/>
            <p:nvPr/>
          </p:nvSpPr>
          <p:spPr>
            <a:xfrm rot="1800000">
              <a:off x="3807000" y="159156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>
              <a:solidFill>
                <a:srgbClr val="ffffff">
                  <a:alpha val="8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121" name="Hexagon 52"/>
            <p:cNvSpPr/>
            <p:nvPr/>
          </p:nvSpPr>
          <p:spPr>
            <a:xfrm rot="1800000">
              <a:off x="3054240" y="32472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>
              <a:solidFill>
                <a:srgbClr val="ffffff">
                  <a:alpha val="8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122" name="Hexagon 53"/>
            <p:cNvSpPr/>
            <p:nvPr/>
          </p:nvSpPr>
          <p:spPr>
            <a:xfrm rot="1800000">
              <a:off x="4540320" y="538236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123" name="Freeform 54"/>
            <p:cNvSpPr/>
            <p:nvPr/>
          </p:nvSpPr>
          <p:spPr>
            <a:xfrm rot="1800000">
              <a:off x="-303840" y="4200480"/>
              <a:ext cx="1260000" cy="1386720"/>
            </a:xfrm>
            <a:custGeom>
              <a:avLst/>
              <a:gdLst>
                <a:gd name="textAreaLeft" fmla="*/ 0 w 1260000"/>
                <a:gd name="textAreaRight" fmla="*/ 1261440 w 1260000"/>
                <a:gd name="textAreaTop" fmla="*/ 0 h 1386720"/>
                <a:gd name="textAreaBottom" fmla="*/ 1388160 h 1386720"/>
              </a:gdLst>
              <a:ahLst/>
              <a:rect l="textAreaLeft" t="textAreaTop" r="textAreaRight" b="textAreaBottom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124" name="Hexagon 55"/>
            <p:cNvSpPr/>
            <p:nvPr/>
          </p:nvSpPr>
          <p:spPr>
            <a:xfrm rot="1800000">
              <a:off x="101520" y="540144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noFill/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125" name="Hexagon 56"/>
            <p:cNvSpPr/>
            <p:nvPr/>
          </p:nvSpPr>
          <p:spPr>
            <a:xfrm rot="1800000">
              <a:off x="130320" y="284868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>
              <a:solidFill>
                <a:srgbClr val="ffffff">
                  <a:alpha val="8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126" name="Hexagon 57"/>
            <p:cNvSpPr/>
            <p:nvPr/>
          </p:nvSpPr>
          <p:spPr>
            <a:xfrm rot="1800000">
              <a:off x="853920" y="412524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noFill/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127" name="Hexagon 58"/>
            <p:cNvSpPr/>
            <p:nvPr/>
          </p:nvSpPr>
          <p:spPr>
            <a:xfrm rot="1800000">
              <a:off x="1587600" y="541080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noFill/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128" name="Hexagon 59"/>
            <p:cNvSpPr/>
            <p:nvPr/>
          </p:nvSpPr>
          <p:spPr>
            <a:xfrm rot="1800000">
              <a:off x="1606680" y="285840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>
              <a:solidFill>
                <a:srgbClr val="ffffff">
                  <a:alpha val="8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129" name="Hexagon 94"/>
            <p:cNvSpPr/>
            <p:nvPr/>
          </p:nvSpPr>
          <p:spPr>
            <a:xfrm rot="1800000">
              <a:off x="873000" y="156276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noFill/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130" name="Hexagon 95"/>
            <p:cNvSpPr/>
            <p:nvPr/>
          </p:nvSpPr>
          <p:spPr>
            <a:xfrm rot="1800000">
              <a:off x="6883560" y="414396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131" name="Hexagon 96"/>
            <p:cNvSpPr/>
            <p:nvPr/>
          </p:nvSpPr>
          <p:spPr>
            <a:xfrm rot="1800000">
              <a:off x="7626240" y="542052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noFill/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132" name="Hexagon 97"/>
            <p:cNvSpPr/>
            <p:nvPr/>
          </p:nvSpPr>
          <p:spPr>
            <a:xfrm rot="1800000">
              <a:off x="7626240" y="286776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>
              <a:solidFill>
                <a:srgbClr val="ffffff">
                  <a:alpha val="8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133" name="Freeform 98"/>
            <p:cNvSpPr/>
            <p:nvPr/>
          </p:nvSpPr>
          <p:spPr>
            <a:xfrm rot="1800000">
              <a:off x="8383680" y="4054320"/>
              <a:ext cx="1242000" cy="1386720"/>
            </a:xfrm>
            <a:custGeom>
              <a:avLst/>
              <a:gdLst>
                <a:gd name="textAreaLeft" fmla="*/ 0 w 1242000"/>
                <a:gd name="textAreaRight" fmla="*/ 1243440 w 1242000"/>
                <a:gd name="textAreaTop" fmla="*/ 0 h 1386720"/>
                <a:gd name="textAreaBottom" fmla="*/ 1388160 h 1386720"/>
              </a:gdLst>
              <a:ahLst/>
              <a:rect l="textAreaLeft" t="textAreaTop" r="textAreaRight" b="textAreaBottom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134" name="Freeform 99"/>
            <p:cNvSpPr/>
            <p:nvPr/>
          </p:nvSpPr>
          <p:spPr>
            <a:xfrm rot="1800000">
              <a:off x="8384040" y="1510200"/>
              <a:ext cx="1240560" cy="1387440"/>
            </a:xfrm>
            <a:custGeom>
              <a:avLst/>
              <a:gdLst>
                <a:gd name="textAreaLeft" fmla="*/ 0 w 1240560"/>
                <a:gd name="textAreaRight" fmla="*/ 1242000 w 1240560"/>
                <a:gd name="textAreaTop" fmla="*/ 0 h 1387440"/>
                <a:gd name="textAreaBottom" fmla="*/ 1388880 h 1387440"/>
              </a:gdLst>
              <a:ahLst/>
              <a:rect l="textAreaLeft" t="textAreaTop" r="textAreaRight" b="textAreaBottom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noFill/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</p:grpSp>
      <p:sp>
        <p:nvSpPr>
          <p:cNvPr id="135" name="Rectangle 65" hidden="1"/>
          <p:cNvSpPr/>
          <p:nvPr/>
        </p:nvSpPr>
        <p:spPr>
          <a:xfrm>
            <a:off x="457200" y="333360"/>
            <a:ext cx="8228160" cy="6184080"/>
          </a:xfrm>
          <a:prstGeom prst="rect">
            <a:avLst/>
          </a:prstGeom>
          <a:solidFill>
            <a:schemeClr val="bg1"/>
          </a:solidFill>
          <a:ln w="6350">
            <a:solidFill>
              <a:srgbClr val="0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entury Gothic"/>
              <a:ea typeface="DejaVu Sans"/>
            </a:endParaRPr>
          </a:p>
        </p:txBody>
      </p:sp>
      <p:sp>
        <p:nvSpPr>
          <p:cNvPr id="136" name="Rectangle 69" hidden="1"/>
          <p:cNvSpPr/>
          <p:nvPr/>
        </p:nvSpPr>
        <p:spPr>
          <a:xfrm>
            <a:off x="4561200" y="-21600"/>
            <a:ext cx="3677760" cy="697680"/>
          </a:xfrm>
          <a:prstGeom prst="rect">
            <a:avLst/>
          </a:prstGeom>
          <a:solidFill>
            <a:srgbClr val="f5f5f5"/>
          </a:solidFill>
          <a:ln>
            <a:solidFill>
              <a:srgbClr val="74a51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entury Gothic"/>
              <a:ea typeface="DejaVu Sans"/>
            </a:endParaRPr>
          </a:p>
        </p:txBody>
      </p:sp>
      <p:sp>
        <p:nvSpPr>
          <p:cNvPr id="137" name="Rectangle 70" hidden="1"/>
          <p:cNvSpPr/>
          <p:nvPr/>
        </p:nvSpPr>
        <p:spPr>
          <a:xfrm>
            <a:off x="4649040" y="-21600"/>
            <a:ext cx="3503880" cy="622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entury Gothic"/>
              <a:ea typeface="DejaVu Sans"/>
            </a:endParaRPr>
          </a:p>
        </p:txBody>
      </p:sp>
      <p:grpSp>
        <p:nvGrpSpPr>
          <p:cNvPr id="138" name="Group 42"/>
          <p:cNvGrpSpPr/>
          <p:nvPr/>
        </p:nvGrpSpPr>
        <p:grpSpPr>
          <a:xfrm>
            <a:off x="-643680" y="0"/>
            <a:ext cx="10455480" cy="7114680"/>
            <a:chOff x="-643680" y="0"/>
            <a:chExt cx="10455480" cy="7114680"/>
          </a:xfrm>
        </p:grpSpPr>
        <p:grpSp>
          <p:nvGrpSpPr>
            <p:cNvPr id="139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40" name="Group 4"/>
              <p:cNvGrpSpPr/>
              <p:nvPr/>
            </p:nvGrpSpPr>
            <p:grpSpPr>
              <a:xfrm>
                <a:off x="0" y="0"/>
                <a:ext cx="2513160" cy="6856560"/>
                <a:chOff x="0" y="0"/>
                <a:chExt cx="2513160" cy="6856560"/>
              </a:xfrm>
            </p:grpSpPr>
            <p:sp>
              <p:nvSpPr>
                <p:cNvPr id="141" name="Rectangle 114"/>
                <p:cNvSpPr/>
                <p:nvPr/>
              </p:nvSpPr>
              <p:spPr>
                <a:xfrm>
                  <a:off x="914400" y="0"/>
                  <a:ext cx="1598760" cy="685656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chemeClr val="lt1"/>
                    </a:solidFill>
                    <a:latin typeface="Century Gothic"/>
                    <a:ea typeface="DejaVu Sans"/>
                  </a:endParaRPr>
                </a:p>
              </p:txBody>
            </p:sp>
            <p:sp>
              <p:nvSpPr>
                <p:cNvPr id="142" name="Rectangle 2"/>
                <p:cNvSpPr/>
                <p:nvPr/>
              </p:nvSpPr>
              <p:spPr>
                <a:xfrm>
                  <a:off x="0" y="0"/>
                  <a:ext cx="455760" cy="685656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chemeClr val="lt1"/>
                    </a:solidFill>
                    <a:latin typeface="Century Gothic"/>
                    <a:ea typeface="DejaVu Sans"/>
                  </a:endParaRPr>
                </a:p>
              </p:txBody>
            </p:sp>
            <p:sp>
              <p:nvSpPr>
                <p:cNvPr id="143" name="Rectangle 3"/>
                <p:cNvSpPr/>
                <p:nvPr/>
              </p:nvSpPr>
              <p:spPr>
                <a:xfrm>
                  <a:off x="228600" y="0"/>
                  <a:ext cx="760680" cy="685656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chemeClr val="lt1"/>
                    </a:solidFill>
                    <a:latin typeface="Century Gothic"/>
                    <a:ea typeface="DejaVu Sans"/>
                  </a:endParaRPr>
                </a:p>
              </p:txBody>
            </p:sp>
          </p:grpSp>
          <p:grpSp>
            <p:nvGrpSpPr>
              <p:cNvPr id="144" name="Group 5"/>
              <p:cNvGrpSpPr/>
              <p:nvPr/>
            </p:nvGrpSpPr>
            <p:grpSpPr>
              <a:xfrm>
                <a:off x="423000" y="0"/>
                <a:ext cx="2513160" cy="6856560"/>
                <a:chOff x="423000" y="0"/>
                <a:chExt cx="2513160" cy="6856560"/>
              </a:xfrm>
            </p:grpSpPr>
            <p:sp>
              <p:nvSpPr>
                <p:cNvPr id="145" name="Rectangle 84"/>
                <p:cNvSpPr/>
                <p:nvPr/>
              </p:nvSpPr>
              <p:spPr>
                <a:xfrm>
                  <a:off x="1337400" y="0"/>
                  <a:ext cx="1598760" cy="685656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chemeClr val="lt1"/>
                    </a:solidFill>
                    <a:latin typeface="Century Gothic"/>
                    <a:ea typeface="DejaVu Sans"/>
                  </a:endParaRPr>
                </a:p>
              </p:txBody>
            </p:sp>
            <p:sp>
              <p:nvSpPr>
                <p:cNvPr id="146" name="Rectangle 85"/>
                <p:cNvSpPr/>
                <p:nvPr/>
              </p:nvSpPr>
              <p:spPr>
                <a:xfrm>
                  <a:off x="423000" y="0"/>
                  <a:ext cx="455760" cy="685656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chemeClr val="lt1"/>
                    </a:solidFill>
                    <a:latin typeface="Century Gothic"/>
                    <a:ea typeface="DejaVu Sans"/>
                  </a:endParaRPr>
                </a:p>
              </p:txBody>
            </p:sp>
            <p:sp>
              <p:nvSpPr>
                <p:cNvPr id="147" name="Rectangle 113"/>
                <p:cNvSpPr/>
                <p:nvPr/>
              </p:nvSpPr>
              <p:spPr>
                <a:xfrm>
                  <a:off x="651600" y="0"/>
                  <a:ext cx="760680" cy="685656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chemeClr val="lt1"/>
                    </a:solidFill>
                    <a:latin typeface="Century Gothic"/>
                    <a:ea typeface="DejaVu Sans"/>
                  </a:endParaRPr>
                </a:p>
              </p:txBody>
            </p:sp>
          </p:grpSp>
          <p:grpSp>
            <p:nvGrpSpPr>
              <p:cNvPr id="148" name="Group 9"/>
              <p:cNvGrpSpPr/>
              <p:nvPr/>
            </p:nvGrpSpPr>
            <p:grpSpPr>
              <a:xfrm>
                <a:off x="6630840" y="1440"/>
                <a:ext cx="2513160" cy="6856560"/>
                <a:chOff x="6630840" y="1440"/>
                <a:chExt cx="2513160" cy="6856560"/>
              </a:xfrm>
            </p:grpSpPr>
            <p:sp>
              <p:nvSpPr>
                <p:cNvPr id="149" name="Rectangle 77"/>
                <p:cNvSpPr/>
                <p:nvPr/>
              </p:nvSpPr>
              <p:spPr>
                <a:xfrm rot="10800000">
                  <a:off x="6630840" y="1440"/>
                  <a:ext cx="1598760" cy="685656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chemeClr val="lt1"/>
                    </a:solidFill>
                    <a:latin typeface="Century Gothic"/>
                    <a:ea typeface="DejaVu Sans"/>
                  </a:endParaRPr>
                </a:p>
              </p:txBody>
            </p:sp>
            <p:sp>
              <p:nvSpPr>
                <p:cNvPr id="150" name="Rectangle 78"/>
                <p:cNvSpPr/>
                <p:nvPr/>
              </p:nvSpPr>
              <p:spPr>
                <a:xfrm rot="10800000">
                  <a:off x="8688240" y="1440"/>
                  <a:ext cx="455760" cy="685656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chemeClr val="lt1"/>
                    </a:solidFill>
                    <a:latin typeface="Century Gothic"/>
                    <a:ea typeface="DejaVu Sans"/>
                  </a:endParaRPr>
                </a:p>
              </p:txBody>
            </p:sp>
            <p:sp>
              <p:nvSpPr>
                <p:cNvPr id="151" name="Rectangle 80"/>
                <p:cNvSpPr/>
                <p:nvPr/>
              </p:nvSpPr>
              <p:spPr>
                <a:xfrm rot="10800000">
                  <a:off x="8154720" y="1440"/>
                  <a:ext cx="760680" cy="685656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chemeClr val="lt1"/>
                    </a:solidFill>
                    <a:latin typeface="Century Gothic"/>
                    <a:ea typeface="DejaVu Sans"/>
                  </a:endParaRPr>
                </a:p>
              </p:txBody>
            </p:sp>
          </p:grpSp>
          <p:sp>
            <p:nvSpPr>
              <p:cNvPr id="152" name="Rectangle 74"/>
              <p:cNvSpPr/>
              <p:nvPr/>
            </p:nvSpPr>
            <p:spPr>
              <a:xfrm>
                <a:off x="3809880" y="0"/>
                <a:ext cx="2818080" cy="685656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>
                  <a:lnSpc>
                    <a:spcPct val="100000"/>
                  </a:lnSpc>
                </a:pPr>
                <a:endParaRPr b="0" lang="en-US" sz="1800" spc="-1" strike="noStrike">
                  <a:solidFill>
                    <a:schemeClr val="lt1"/>
                  </a:solidFill>
                  <a:latin typeface="Century Gothic"/>
                  <a:ea typeface="DejaVu Sans"/>
                </a:endParaRPr>
              </a:p>
            </p:txBody>
          </p:sp>
          <p:sp>
            <p:nvSpPr>
              <p:cNvPr id="153" name="Rectangle 75"/>
              <p:cNvSpPr/>
              <p:nvPr/>
            </p:nvSpPr>
            <p:spPr>
              <a:xfrm>
                <a:off x="2895480" y="0"/>
                <a:ext cx="455760" cy="685656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>
                  <a:lnSpc>
                    <a:spcPct val="100000"/>
                  </a:lnSpc>
                </a:pPr>
                <a:endParaRPr b="0" lang="en-US" sz="1800" spc="-1" strike="noStrike">
                  <a:solidFill>
                    <a:schemeClr val="lt1"/>
                  </a:solidFill>
                  <a:latin typeface="Century Gothic"/>
                  <a:ea typeface="DejaVu Sans"/>
                </a:endParaRPr>
              </a:p>
            </p:txBody>
          </p:sp>
          <p:sp>
            <p:nvSpPr>
              <p:cNvPr id="154" name="Rectangle 76"/>
              <p:cNvSpPr/>
              <p:nvPr/>
            </p:nvSpPr>
            <p:spPr>
              <a:xfrm>
                <a:off x="3124080" y="0"/>
                <a:ext cx="760680" cy="685656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>
                  <a:lnSpc>
                    <a:spcPct val="100000"/>
                  </a:lnSpc>
                </a:pPr>
                <a:endParaRPr b="0" lang="en-US" sz="1800" spc="-1" strike="noStrike">
                  <a:solidFill>
                    <a:schemeClr val="lt1"/>
                  </a:solidFill>
                  <a:latin typeface="Century Gothic"/>
                  <a:ea typeface="DejaVu Sans"/>
                </a:endParaRPr>
              </a:p>
            </p:txBody>
          </p:sp>
        </p:grpSp>
        <p:sp>
          <p:nvSpPr>
            <p:cNvPr id="155" name="Freeform 44"/>
            <p:cNvSpPr/>
            <p:nvPr/>
          </p:nvSpPr>
          <p:spPr>
            <a:xfrm>
              <a:off x="-11880" y="5034960"/>
              <a:ext cx="9142560" cy="1174320"/>
            </a:xfrm>
            <a:custGeom>
              <a:avLst/>
              <a:gdLst>
                <a:gd name="textAreaLeft" fmla="*/ 0 w 9142560"/>
                <a:gd name="textAreaRight" fmla="*/ 9144000 w 9142560"/>
                <a:gd name="textAreaTop" fmla="*/ 0 h 1174320"/>
                <a:gd name="textAreaBottom" fmla="*/ 1175760 h 1174320"/>
              </a:gdLst>
              <a:ahLst/>
              <a:rect l="textAreaLeft" t="textAreaTop" r="textAreaRight" b="textAreaBottom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noFill/>
            <a:ln>
              <a:solidFill>
                <a:srgbClr val="ffffff">
                  <a:alpha val="20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rgbClr val="000000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156" name="Freeform 47"/>
            <p:cNvSpPr/>
            <p:nvPr/>
          </p:nvSpPr>
          <p:spPr>
            <a:xfrm>
              <a:off x="-11880" y="3467520"/>
              <a:ext cx="9142560" cy="889200"/>
            </a:xfrm>
            <a:custGeom>
              <a:avLst/>
              <a:gdLst>
                <a:gd name="textAreaLeft" fmla="*/ 0 w 9142560"/>
                <a:gd name="textAreaRight" fmla="*/ 9144000 w 9142560"/>
                <a:gd name="textAreaTop" fmla="*/ 0 h 889200"/>
                <a:gd name="textAreaBottom" fmla="*/ 890640 h 889200"/>
              </a:gdLst>
              <a:ahLst/>
              <a:rect l="textAreaLeft" t="textAreaTop" r="textAreaRight" b="textAreaBottom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noFill/>
            <a:ln>
              <a:solidFill>
                <a:srgbClr val="ffffff">
                  <a:alpha val="20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rgbClr val="000000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157" name="Freeform 48"/>
            <p:cNvSpPr/>
            <p:nvPr/>
          </p:nvSpPr>
          <p:spPr>
            <a:xfrm>
              <a:off x="-23760" y="5640840"/>
              <a:ext cx="3003120" cy="1209960"/>
            </a:xfrm>
            <a:custGeom>
              <a:avLst/>
              <a:gdLst>
                <a:gd name="textAreaLeft" fmla="*/ 0 w 3003120"/>
                <a:gd name="textAreaRight" fmla="*/ 3004560 w 3003120"/>
                <a:gd name="textAreaTop" fmla="*/ 0 h 1209960"/>
                <a:gd name="textAreaBottom" fmla="*/ 1211400 h 1209960"/>
              </a:gdLst>
              <a:ahLst/>
              <a:rect l="textAreaLeft" t="textAreaTop" r="textAreaRight" b="textAreaBottom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noFill/>
            <a:ln>
              <a:solidFill>
                <a:srgbClr val="ffffff">
                  <a:alpha val="20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rgbClr val="000000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158" name="Freeform 50"/>
            <p:cNvSpPr/>
            <p:nvPr/>
          </p:nvSpPr>
          <p:spPr>
            <a:xfrm>
              <a:off x="-11880" y="5284440"/>
              <a:ext cx="9142560" cy="1477080"/>
            </a:xfrm>
            <a:custGeom>
              <a:avLst/>
              <a:gdLst>
                <a:gd name="textAreaLeft" fmla="*/ 0 w 9142560"/>
                <a:gd name="textAreaRight" fmla="*/ 9144000 w 9142560"/>
                <a:gd name="textAreaTop" fmla="*/ 0 h 1477080"/>
                <a:gd name="textAreaBottom" fmla="*/ 1478520 h 1477080"/>
              </a:gdLst>
              <a:ahLst/>
              <a:rect l="textAreaLeft" t="textAreaTop" r="textAreaRight" b="textAreaBottom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noFill/>
            <a:ln>
              <a:solidFill>
                <a:srgbClr val="ffffff">
                  <a:alpha val="20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rgbClr val="000000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159" name="Freeform 51"/>
            <p:cNvSpPr/>
            <p:nvPr/>
          </p:nvSpPr>
          <p:spPr>
            <a:xfrm>
              <a:off x="2137680" y="5132160"/>
              <a:ext cx="6981120" cy="1718640"/>
            </a:xfrm>
            <a:custGeom>
              <a:avLst/>
              <a:gdLst>
                <a:gd name="textAreaLeft" fmla="*/ 0 w 6981120"/>
                <a:gd name="textAreaRight" fmla="*/ 6982560 w 6981120"/>
                <a:gd name="textAreaTop" fmla="*/ 0 h 1718640"/>
                <a:gd name="textAreaBottom" fmla="*/ 1720080 h 1718640"/>
              </a:gdLst>
              <a:ahLst/>
              <a:rect l="textAreaLeft" t="textAreaTop" r="textAreaRight" b="textAreaBottom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noFill/>
            <a:ln>
              <a:solidFill>
                <a:srgbClr val="ffffff">
                  <a:alpha val="20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rgbClr val="000000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160" name="Hexagon 52"/>
            <p:cNvSpPr/>
            <p:nvPr/>
          </p:nvSpPr>
          <p:spPr>
            <a:xfrm rot="1800000">
              <a:off x="2995920" y="285840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161" name="Hexagon 53"/>
            <p:cNvSpPr/>
            <p:nvPr/>
          </p:nvSpPr>
          <p:spPr>
            <a:xfrm rot="1800000">
              <a:off x="3719880" y="412524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noFill/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162" name="Hexagon 54"/>
            <p:cNvSpPr/>
            <p:nvPr/>
          </p:nvSpPr>
          <p:spPr>
            <a:xfrm rot="1800000">
              <a:off x="3729240" y="159156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>
              <a:solidFill>
                <a:srgbClr val="ffffff">
                  <a:alpha val="8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163" name="Hexagon 55"/>
            <p:cNvSpPr/>
            <p:nvPr/>
          </p:nvSpPr>
          <p:spPr>
            <a:xfrm rot="1800000">
              <a:off x="2976840" y="32472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>
              <a:solidFill>
                <a:srgbClr val="ffffff">
                  <a:alpha val="8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164" name="Hexagon 56"/>
            <p:cNvSpPr/>
            <p:nvPr/>
          </p:nvSpPr>
          <p:spPr>
            <a:xfrm rot="1800000">
              <a:off x="4462560" y="538236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165" name="Freeform 57"/>
            <p:cNvSpPr/>
            <p:nvPr/>
          </p:nvSpPr>
          <p:spPr>
            <a:xfrm rot="1800000">
              <a:off x="-381240" y="4200480"/>
              <a:ext cx="1260000" cy="1386720"/>
            </a:xfrm>
            <a:custGeom>
              <a:avLst/>
              <a:gdLst>
                <a:gd name="textAreaLeft" fmla="*/ 0 w 1260000"/>
                <a:gd name="textAreaRight" fmla="*/ 1261440 w 1260000"/>
                <a:gd name="textAreaTop" fmla="*/ 0 h 1386720"/>
                <a:gd name="textAreaBottom" fmla="*/ 1388160 h 1386720"/>
              </a:gdLst>
              <a:ahLst/>
              <a:rect l="textAreaLeft" t="textAreaTop" r="textAreaRight" b="textAreaBottom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166" name="Hexagon 58"/>
            <p:cNvSpPr/>
            <p:nvPr/>
          </p:nvSpPr>
          <p:spPr>
            <a:xfrm rot="1800000">
              <a:off x="24120" y="540144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noFill/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167" name="Hexagon 59"/>
            <p:cNvSpPr/>
            <p:nvPr/>
          </p:nvSpPr>
          <p:spPr>
            <a:xfrm rot="1800000">
              <a:off x="52560" y="284868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>
              <a:solidFill>
                <a:srgbClr val="ffffff">
                  <a:alpha val="8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168" name="Hexagon 60"/>
            <p:cNvSpPr/>
            <p:nvPr/>
          </p:nvSpPr>
          <p:spPr>
            <a:xfrm rot="1800000">
              <a:off x="776520" y="412524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noFill/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169" name="Hexagon 61"/>
            <p:cNvSpPr/>
            <p:nvPr/>
          </p:nvSpPr>
          <p:spPr>
            <a:xfrm rot="1800000">
              <a:off x="1509840" y="541080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noFill/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170" name="Hexagon 62"/>
            <p:cNvSpPr/>
            <p:nvPr/>
          </p:nvSpPr>
          <p:spPr>
            <a:xfrm rot="1800000">
              <a:off x="1528920" y="285840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>
              <a:solidFill>
                <a:srgbClr val="ffffff">
                  <a:alpha val="8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171" name="Hexagon 63"/>
            <p:cNvSpPr/>
            <p:nvPr/>
          </p:nvSpPr>
          <p:spPr>
            <a:xfrm rot="1800000">
              <a:off x="795600" y="156276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noFill/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172" name="Hexagon 64"/>
            <p:cNvSpPr/>
            <p:nvPr/>
          </p:nvSpPr>
          <p:spPr>
            <a:xfrm rot="1800000">
              <a:off x="6805800" y="414396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173" name="Hexagon 65"/>
            <p:cNvSpPr/>
            <p:nvPr/>
          </p:nvSpPr>
          <p:spPr>
            <a:xfrm rot="1800000">
              <a:off x="7548840" y="542052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noFill/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174" name="Hexagon 66"/>
            <p:cNvSpPr/>
            <p:nvPr/>
          </p:nvSpPr>
          <p:spPr>
            <a:xfrm rot="1800000">
              <a:off x="7548840" y="286776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>
              <a:solidFill>
                <a:srgbClr val="ffffff">
                  <a:alpha val="8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175" name="Freeform 67"/>
            <p:cNvSpPr/>
            <p:nvPr/>
          </p:nvSpPr>
          <p:spPr>
            <a:xfrm rot="1800000">
              <a:off x="8305920" y="4054320"/>
              <a:ext cx="1242000" cy="1386720"/>
            </a:xfrm>
            <a:custGeom>
              <a:avLst/>
              <a:gdLst>
                <a:gd name="textAreaLeft" fmla="*/ 0 w 1242000"/>
                <a:gd name="textAreaRight" fmla="*/ 1243440 w 1242000"/>
                <a:gd name="textAreaTop" fmla="*/ 0 h 1386720"/>
                <a:gd name="textAreaBottom" fmla="*/ 1388160 h 1386720"/>
              </a:gdLst>
              <a:ahLst/>
              <a:rect l="textAreaLeft" t="textAreaTop" r="textAreaRight" b="textAreaBottom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176" name="Freeform 68"/>
            <p:cNvSpPr/>
            <p:nvPr/>
          </p:nvSpPr>
          <p:spPr>
            <a:xfrm rot="1800000">
              <a:off x="8306640" y="1510200"/>
              <a:ext cx="1240560" cy="1387440"/>
            </a:xfrm>
            <a:custGeom>
              <a:avLst/>
              <a:gdLst>
                <a:gd name="textAreaLeft" fmla="*/ 0 w 1240560"/>
                <a:gd name="textAreaRight" fmla="*/ 1242000 w 1240560"/>
                <a:gd name="textAreaTop" fmla="*/ 0 h 1387440"/>
                <a:gd name="textAreaBottom" fmla="*/ 1388880 h 1387440"/>
              </a:gdLst>
              <a:ahLst/>
              <a:rect l="textAreaLeft" t="textAreaTop" r="textAreaRight" b="textAreaBottom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noFill/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</p:grpSp>
      <p:sp>
        <p:nvSpPr>
          <p:cNvPr id="177" name="Rectangle 45"/>
          <p:cNvSpPr/>
          <p:nvPr/>
        </p:nvSpPr>
        <p:spPr>
          <a:xfrm>
            <a:off x="4561200" y="-21600"/>
            <a:ext cx="3677760" cy="6270480"/>
          </a:xfrm>
          <a:prstGeom prst="rect">
            <a:avLst/>
          </a:prstGeom>
          <a:solidFill>
            <a:srgbClr val="f5f5f5"/>
          </a:solidFill>
          <a:ln>
            <a:solidFill>
              <a:srgbClr val="74a51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entury Gothic"/>
              <a:ea typeface="DejaVu Sans"/>
            </a:endParaRPr>
          </a:p>
        </p:txBody>
      </p:sp>
      <p:sp>
        <p:nvSpPr>
          <p:cNvPr id="178" name="Rectangle 46"/>
          <p:cNvSpPr/>
          <p:nvPr/>
        </p:nvSpPr>
        <p:spPr>
          <a:xfrm>
            <a:off x="4649040" y="-21600"/>
            <a:ext cx="3503880" cy="23115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entury Gothic"/>
              <a:ea typeface="DejaVu Sans"/>
            </a:endParaRPr>
          </a:p>
        </p:txBody>
      </p:sp>
      <p:sp>
        <p:nvSpPr>
          <p:cNvPr id="179" name="Rectangle 49"/>
          <p:cNvSpPr/>
          <p:nvPr/>
        </p:nvSpPr>
        <p:spPr>
          <a:xfrm>
            <a:off x="4650840" y="6088320"/>
            <a:ext cx="3503880" cy="802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36720" bIns="3672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entury Gothic"/>
              <a:ea typeface="DejaVu Sans"/>
            </a:endParaRPr>
          </a:p>
        </p:txBody>
      </p:sp>
      <p:sp>
        <p:nvSpPr>
          <p:cNvPr id="180" name="Rectangle 88"/>
          <p:cNvSpPr/>
          <p:nvPr/>
        </p:nvSpPr>
        <p:spPr>
          <a:xfrm>
            <a:off x="4650840" y="6088320"/>
            <a:ext cx="3503880" cy="802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36720" bIns="3672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entury Gothic"/>
              <a:ea typeface="DejaVu Sans"/>
            </a:endParaRPr>
          </a:p>
        </p:txBody>
      </p:sp>
      <p:sp>
        <p:nvSpPr>
          <p:cNvPr id="18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Clique para editar o formato do texto do título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666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Clique para editar o formato de texto dos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2.º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3.º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4.º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5.º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6.º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7.º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88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666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Clique para editar o formato de texto dos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2.º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3.º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4.º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5.º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6.º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7.º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4" name="PlaceHolder 4"/>
          <p:cNvSpPr>
            <a:spLocks noGrp="1"/>
          </p:cNvSpPr>
          <p:nvPr>
            <p:ph type="ftr" idx="4"/>
          </p:nvPr>
        </p:nvSpPr>
        <p:spPr>
          <a:xfrm>
            <a:off x="5303520" y="5720040"/>
            <a:ext cx="2830320" cy="363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pt-B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1400" spc="-1" strike="noStrike">
                <a:solidFill>
                  <a:srgbClr val="000000"/>
                </a:solidFill>
                <a:latin typeface="Times New Roman"/>
              </a:rPr>
              <a:t>&lt;rodapé&gt;</a:t>
            </a:r>
            <a:endParaRPr b="0" lang="pt-B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85" name="PlaceHolder 5"/>
          <p:cNvSpPr>
            <a:spLocks noGrp="1"/>
          </p:cNvSpPr>
          <p:nvPr>
            <p:ph type="sldNum" idx="5"/>
          </p:nvPr>
        </p:nvSpPr>
        <p:spPr>
          <a:xfrm>
            <a:off x="4649040" y="5720040"/>
            <a:ext cx="642240" cy="363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pt-BR" sz="1200" spc="-1" strike="noStrike">
                <a:solidFill>
                  <a:schemeClr val="accent1"/>
                </a:solidFill>
                <a:latin typeface="Century Gothic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EDFB23A4-EBED-41B4-B784-E067F7F271E4}" type="slidenum">
              <a:rPr b="0" lang="pt-BR" sz="1200" spc="-1" strike="noStrike">
                <a:solidFill>
                  <a:schemeClr val="accent1"/>
                </a:solidFill>
                <a:latin typeface="Century Gothic"/>
              </a:rPr>
              <a:t>&lt;número&gt;</a:t>
            </a:fld>
            <a:endParaRPr b="0" lang="pt-BR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86" name="PlaceHolder 6"/>
          <p:cNvSpPr>
            <a:spLocks noGrp="1"/>
          </p:cNvSpPr>
          <p:nvPr>
            <p:ph type="dt" idx="6"/>
          </p:nvPr>
        </p:nvSpPr>
        <p:spPr>
          <a:xfrm>
            <a:off x="4738680" y="1516680"/>
            <a:ext cx="2132280" cy="749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b">
            <a:noAutofit/>
          </a:bodyPr>
          <a:lstStyle>
            <a:lvl1pPr indent="0">
              <a:buNone/>
              <a:defRPr b="0" lang="pt-B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pt-BR" sz="1400" spc="-1" strike="noStrike">
                <a:solidFill>
                  <a:srgbClr val="000000"/>
                </a:solidFill>
                <a:latin typeface="Times New Roman"/>
              </a:rPr>
              <a:t>&lt;data/hora&gt;</a:t>
            </a:r>
            <a:endParaRPr b="0" lang="pt-B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1" r:id="rId2"/>
  </p:sldLayoutIdLst>
</p:sldMaster>
</file>

<file path=ppt/slideMasters/slideMaster2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c2f25f"/>
            </a:gs>
            <a:gs pos="100000">
              <a:srgbClr val="92bd3f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5" name="Group 41"/>
          <p:cNvGrpSpPr/>
          <p:nvPr/>
        </p:nvGrpSpPr>
        <p:grpSpPr>
          <a:xfrm>
            <a:off x="-566280" y="0"/>
            <a:ext cx="10455840" cy="7114680"/>
            <a:chOff x="-566280" y="0"/>
            <a:chExt cx="10455840" cy="7114680"/>
          </a:xfrm>
        </p:grpSpPr>
        <p:grpSp>
          <p:nvGrpSpPr>
            <p:cNvPr id="1476" name="Group 44"/>
            <p:cNvGrpSpPr/>
            <p:nvPr/>
          </p:nvGrpSpPr>
          <p:grpSpPr>
            <a:xfrm>
              <a:off x="77760" y="0"/>
              <a:ext cx="9144000" cy="6858000"/>
              <a:chOff x="77760" y="0"/>
              <a:chExt cx="9144000" cy="6858000"/>
            </a:xfrm>
          </p:grpSpPr>
          <p:grpSp>
            <p:nvGrpSpPr>
              <p:cNvPr id="1477" name="Group 4"/>
              <p:cNvGrpSpPr/>
              <p:nvPr/>
            </p:nvGrpSpPr>
            <p:grpSpPr>
              <a:xfrm>
                <a:off x="77760" y="0"/>
                <a:ext cx="2513160" cy="6856560"/>
                <a:chOff x="77760" y="0"/>
                <a:chExt cx="2513160" cy="6856560"/>
              </a:xfrm>
            </p:grpSpPr>
            <p:sp>
              <p:nvSpPr>
                <p:cNvPr id="1478" name="Rectangle 112"/>
                <p:cNvSpPr/>
                <p:nvPr/>
              </p:nvSpPr>
              <p:spPr>
                <a:xfrm>
                  <a:off x="992160" y="0"/>
                  <a:ext cx="1598760" cy="685656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chemeClr val="lt1"/>
                    </a:solidFill>
                    <a:latin typeface="Century Gothic"/>
                    <a:ea typeface="DejaVu Sans"/>
                  </a:endParaRPr>
                </a:p>
              </p:txBody>
            </p:sp>
            <p:sp>
              <p:nvSpPr>
                <p:cNvPr id="1479" name="Rectangle 2"/>
                <p:cNvSpPr/>
                <p:nvPr/>
              </p:nvSpPr>
              <p:spPr>
                <a:xfrm>
                  <a:off x="77760" y="0"/>
                  <a:ext cx="455760" cy="685656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chemeClr val="lt1"/>
                    </a:solidFill>
                    <a:latin typeface="Century Gothic"/>
                    <a:ea typeface="DejaVu Sans"/>
                  </a:endParaRPr>
                </a:p>
              </p:txBody>
            </p:sp>
            <p:sp>
              <p:nvSpPr>
                <p:cNvPr id="1480" name="Rectangle 3"/>
                <p:cNvSpPr/>
                <p:nvPr/>
              </p:nvSpPr>
              <p:spPr>
                <a:xfrm>
                  <a:off x="306360" y="0"/>
                  <a:ext cx="760680" cy="685656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chemeClr val="lt1"/>
                    </a:solidFill>
                    <a:latin typeface="Century Gothic"/>
                    <a:ea typeface="DejaVu Sans"/>
                  </a:endParaRPr>
                </a:p>
              </p:txBody>
            </p:sp>
          </p:grpSp>
          <p:grpSp>
            <p:nvGrpSpPr>
              <p:cNvPr id="1481" name="Group 5"/>
              <p:cNvGrpSpPr/>
              <p:nvPr/>
            </p:nvGrpSpPr>
            <p:grpSpPr>
              <a:xfrm>
                <a:off x="500400" y="0"/>
                <a:ext cx="2513160" cy="6856560"/>
                <a:chOff x="500400" y="0"/>
                <a:chExt cx="2513160" cy="6856560"/>
              </a:xfrm>
            </p:grpSpPr>
            <p:sp>
              <p:nvSpPr>
                <p:cNvPr id="1482" name="Rectangle 109"/>
                <p:cNvSpPr/>
                <p:nvPr/>
              </p:nvSpPr>
              <p:spPr>
                <a:xfrm>
                  <a:off x="1414800" y="0"/>
                  <a:ext cx="1598760" cy="685656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chemeClr val="lt1"/>
                    </a:solidFill>
                    <a:latin typeface="Century Gothic"/>
                    <a:ea typeface="DejaVu Sans"/>
                  </a:endParaRPr>
                </a:p>
              </p:txBody>
            </p:sp>
            <p:sp>
              <p:nvSpPr>
                <p:cNvPr id="1483" name="Rectangle 110"/>
                <p:cNvSpPr/>
                <p:nvPr/>
              </p:nvSpPr>
              <p:spPr>
                <a:xfrm>
                  <a:off x="500400" y="0"/>
                  <a:ext cx="455760" cy="685656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chemeClr val="lt1"/>
                    </a:solidFill>
                    <a:latin typeface="Century Gothic"/>
                    <a:ea typeface="DejaVu Sans"/>
                  </a:endParaRPr>
                </a:p>
              </p:txBody>
            </p:sp>
            <p:sp>
              <p:nvSpPr>
                <p:cNvPr id="1484" name="Rectangle 111"/>
                <p:cNvSpPr/>
                <p:nvPr/>
              </p:nvSpPr>
              <p:spPr>
                <a:xfrm>
                  <a:off x="729000" y="0"/>
                  <a:ext cx="760680" cy="685656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chemeClr val="lt1"/>
                    </a:solidFill>
                    <a:latin typeface="Century Gothic"/>
                    <a:ea typeface="DejaVu Sans"/>
                  </a:endParaRPr>
                </a:p>
              </p:txBody>
            </p:sp>
          </p:grpSp>
          <p:grpSp>
            <p:nvGrpSpPr>
              <p:cNvPr id="1485" name="Group 9"/>
              <p:cNvGrpSpPr/>
              <p:nvPr/>
            </p:nvGrpSpPr>
            <p:grpSpPr>
              <a:xfrm>
                <a:off x="6708600" y="1440"/>
                <a:ext cx="2513160" cy="6856560"/>
                <a:chOff x="6708600" y="1440"/>
                <a:chExt cx="2513160" cy="6856560"/>
              </a:xfrm>
            </p:grpSpPr>
            <p:sp>
              <p:nvSpPr>
                <p:cNvPr id="1486" name="Rectangle 106"/>
                <p:cNvSpPr/>
                <p:nvPr/>
              </p:nvSpPr>
              <p:spPr>
                <a:xfrm rot="10800000">
                  <a:off x="6708600" y="1440"/>
                  <a:ext cx="1598760" cy="685656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chemeClr val="lt1"/>
                    </a:solidFill>
                    <a:latin typeface="Century Gothic"/>
                    <a:ea typeface="DejaVu Sans"/>
                  </a:endParaRPr>
                </a:p>
              </p:txBody>
            </p:sp>
            <p:sp>
              <p:nvSpPr>
                <p:cNvPr id="1487" name="Rectangle 107"/>
                <p:cNvSpPr/>
                <p:nvPr/>
              </p:nvSpPr>
              <p:spPr>
                <a:xfrm rot="10800000">
                  <a:off x="8766000" y="1440"/>
                  <a:ext cx="455760" cy="685656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chemeClr val="lt1"/>
                    </a:solidFill>
                    <a:latin typeface="Century Gothic"/>
                    <a:ea typeface="DejaVu Sans"/>
                  </a:endParaRPr>
                </a:p>
              </p:txBody>
            </p:sp>
            <p:sp>
              <p:nvSpPr>
                <p:cNvPr id="1488" name="Rectangle 108"/>
                <p:cNvSpPr/>
                <p:nvPr/>
              </p:nvSpPr>
              <p:spPr>
                <a:xfrm rot="10800000">
                  <a:off x="8232480" y="1440"/>
                  <a:ext cx="760680" cy="685656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chemeClr val="lt1"/>
                    </a:solidFill>
                    <a:latin typeface="Century Gothic"/>
                    <a:ea typeface="DejaVu Sans"/>
                  </a:endParaRPr>
                </a:p>
              </p:txBody>
            </p:sp>
          </p:grpSp>
          <p:sp>
            <p:nvSpPr>
              <p:cNvPr id="1489" name="Rectangle 103"/>
              <p:cNvSpPr/>
              <p:nvPr/>
            </p:nvSpPr>
            <p:spPr>
              <a:xfrm>
                <a:off x="3887640" y="0"/>
                <a:ext cx="2818080" cy="685656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>
                  <a:lnSpc>
                    <a:spcPct val="100000"/>
                  </a:lnSpc>
                </a:pPr>
                <a:endParaRPr b="0" lang="en-US" sz="1800" spc="-1" strike="noStrike">
                  <a:solidFill>
                    <a:schemeClr val="lt1"/>
                  </a:solidFill>
                  <a:latin typeface="Century Gothic"/>
                  <a:ea typeface="DejaVu Sans"/>
                </a:endParaRPr>
              </a:p>
            </p:txBody>
          </p:sp>
          <p:sp>
            <p:nvSpPr>
              <p:cNvPr id="1490" name="Rectangle 104"/>
              <p:cNvSpPr/>
              <p:nvPr/>
            </p:nvSpPr>
            <p:spPr>
              <a:xfrm>
                <a:off x="2973240" y="0"/>
                <a:ext cx="455760" cy="685656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>
                  <a:lnSpc>
                    <a:spcPct val="100000"/>
                  </a:lnSpc>
                </a:pPr>
                <a:endParaRPr b="0" lang="en-US" sz="1800" spc="-1" strike="noStrike">
                  <a:solidFill>
                    <a:schemeClr val="lt1"/>
                  </a:solidFill>
                  <a:latin typeface="Century Gothic"/>
                  <a:ea typeface="DejaVu Sans"/>
                </a:endParaRPr>
              </a:p>
            </p:txBody>
          </p:sp>
          <p:sp>
            <p:nvSpPr>
              <p:cNvPr id="1491" name="Rectangle 105"/>
              <p:cNvSpPr/>
              <p:nvPr/>
            </p:nvSpPr>
            <p:spPr>
              <a:xfrm>
                <a:off x="3201840" y="0"/>
                <a:ext cx="760680" cy="685656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>
                  <a:lnSpc>
                    <a:spcPct val="100000"/>
                  </a:lnSpc>
                </a:pPr>
                <a:endParaRPr b="0" lang="en-US" sz="1800" spc="-1" strike="noStrike">
                  <a:solidFill>
                    <a:schemeClr val="lt1"/>
                  </a:solidFill>
                  <a:latin typeface="Century Gothic"/>
                  <a:ea typeface="DejaVu Sans"/>
                </a:endParaRPr>
              </a:p>
            </p:txBody>
          </p:sp>
        </p:grpSp>
        <p:sp>
          <p:nvSpPr>
            <p:cNvPr id="1492" name="Freeform 43"/>
            <p:cNvSpPr/>
            <p:nvPr/>
          </p:nvSpPr>
          <p:spPr>
            <a:xfrm>
              <a:off x="65880" y="5034960"/>
              <a:ext cx="9142560" cy="1174320"/>
            </a:xfrm>
            <a:custGeom>
              <a:avLst/>
              <a:gdLst>
                <a:gd name="textAreaLeft" fmla="*/ 0 w 9142560"/>
                <a:gd name="textAreaRight" fmla="*/ 9144000 w 9142560"/>
                <a:gd name="textAreaTop" fmla="*/ 0 h 1174320"/>
                <a:gd name="textAreaBottom" fmla="*/ 1175760 h 1174320"/>
              </a:gdLst>
              <a:ahLst/>
              <a:rect l="textAreaLeft" t="textAreaTop" r="textAreaRight" b="textAreaBottom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noFill/>
            <a:ln>
              <a:solidFill>
                <a:srgbClr val="ffffff">
                  <a:alpha val="20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rgbClr val="000000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1493" name="Freeform 44"/>
            <p:cNvSpPr/>
            <p:nvPr/>
          </p:nvSpPr>
          <p:spPr>
            <a:xfrm>
              <a:off x="65880" y="3467520"/>
              <a:ext cx="9142560" cy="889200"/>
            </a:xfrm>
            <a:custGeom>
              <a:avLst/>
              <a:gdLst>
                <a:gd name="textAreaLeft" fmla="*/ 0 w 9142560"/>
                <a:gd name="textAreaRight" fmla="*/ 9144000 w 9142560"/>
                <a:gd name="textAreaTop" fmla="*/ 0 h 889200"/>
                <a:gd name="textAreaBottom" fmla="*/ 890640 h 889200"/>
              </a:gdLst>
              <a:ahLst/>
              <a:rect l="textAreaLeft" t="textAreaTop" r="textAreaRight" b="textAreaBottom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noFill/>
            <a:ln>
              <a:solidFill>
                <a:srgbClr val="ffffff">
                  <a:alpha val="20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rgbClr val="000000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1494" name="Freeform 45"/>
            <p:cNvSpPr/>
            <p:nvPr/>
          </p:nvSpPr>
          <p:spPr>
            <a:xfrm>
              <a:off x="54000" y="5640840"/>
              <a:ext cx="3003120" cy="1209960"/>
            </a:xfrm>
            <a:custGeom>
              <a:avLst/>
              <a:gdLst>
                <a:gd name="textAreaLeft" fmla="*/ 0 w 3003120"/>
                <a:gd name="textAreaRight" fmla="*/ 3004560 w 3003120"/>
                <a:gd name="textAreaTop" fmla="*/ 0 h 1209960"/>
                <a:gd name="textAreaBottom" fmla="*/ 1211400 h 1209960"/>
              </a:gdLst>
              <a:ahLst/>
              <a:rect l="textAreaLeft" t="textAreaTop" r="textAreaRight" b="textAreaBottom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noFill/>
            <a:ln>
              <a:solidFill>
                <a:srgbClr val="ffffff">
                  <a:alpha val="20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rgbClr val="000000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1495" name="Freeform 46"/>
            <p:cNvSpPr/>
            <p:nvPr/>
          </p:nvSpPr>
          <p:spPr>
            <a:xfrm>
              <a:off x="65880" y="5284440"/>
              <a:ext cx="9142560" cy="1477080"/>
            </a:xfrm>
            <a:custGeom>
              <a:avLst/>
              <a:gdLst>
                <a:gd name="textAreaLeft" fmla="*/ 0 w 9142560"/>
                <a:gd name="textAreaRight" fmla="*/ 9144000 w 9142560"/>
                <a:gd name="textAreaTop" fmla="*/ 0 h 1477080"/>
                <a:gd name="textAreaBottom" fmla="*/ 1478520 h 1477080"/>
              </a:gdLst>
              <a:ahLst/>
              <a:rect l="textAreaLeft" t="textAreaTop" r="textAreaRight" b="textAreaBottom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noFill/>
            <a:ln>
              <a:solidFill>
                <a:srgbClr val="ffffff">
                  <a:alpha val="20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rgbClr val="000000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1496" name="Freeform 48"/>
            <p:cNvSpPr/>
            <p:nvPr/>
          </p:nvSpPr>
          <p:spPr>
            <a:xfrm>
              <a:off x="2215080" y="5132160"/>
              <a:ext cx="6981120" cy="1718640"/>
            </a:xfrm>
            <a:custGeom>
              <a:avLst/>
              <a:gdLst>
                <a:gd name="textAreaLeft" fmla="*/ 0 w 6981120"/>
                <a:gd name="textAreaRight" fmla="*/ 6982560 w 6981120"/>
                <a:gd name="textAreaTop" fmla="*/ 0 h 1718640"/>
                <a:gd name="textAreaBottom" fmla="*/ 1720080 h 1718640"/>
              </a:gdLst>
              <a:ahLst/>
              <a:rect l="textAreaLeft" t="textAreaTop" r="textAreaRight" b="textAreaBottom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noFill/>
            <a:ln>
              <a:solidFill>
                <a:srgbClr val="ffffff">
                  <a:alpha val="20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rgbClr val="000000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1497" name="Hexagon 49"/>
            <p:cNvSpPr/>
            <p:nvPr/>
          </p:nvSpPr>
          <p:spPr>
            <a:xfrm rot="1800000">
              <a:off x="3073320" y="285840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1498" name="Hexagon 50"/>
            <p:cNvSpPr/>
            <p:nvPr/>
          </p:nvSpPr>
          <p:spPr>
            <a:xfrm rot="1800000">
              <a:off x="3797280" y="412524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noFill/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1499" name="Hexagon 51"/>
            <p:cNvSpPr/>
            <p:nvPr/>
          </p:nvSpPr>
          <p:spPr>
            <a:xfrm rot="1800000">
              <a:off x="3807000" y="159156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>
              <a:solidFill>
                <a:srgbClr val="ffffff">
                  <a:alpha val="8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1500" name="Hexagon 52"/>
            <p:cNvSpPr/>
            <p:nvPr/>
          </p:nvSpPr>
          <p:spPr>
            <a:xfrm rot="1800000">
              <a:off x="3054240" y="32472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>
              <a:solidFill>
                <a:srgbClr val="ffffff">
                  <a:alpha val="8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1501" name="Hexagon 53"/>
            <p:cNvSpPr/>
            <p:nvPr/>
          </p:nvSpPr>
          <p:spPr>
            <a:xfrm rot="1800000">
              <a:off x="4540320" y="538236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1502" name="Freeform 54"/>
            <p:cNvSpPr/>
            <p:nvPr/>
          </p:nvSpPr>
          <p:spPr>
            <a:xfrm rot="1800000">
              <a:off x="-303840" y="4200480"/>
              <a:ext cx="1260000" cy="1386720"/>
            </a:xfrm>
            <a:custGeom>
              <a:avLst/>
              <a:gdLst>
                <a:gd name="textAreaLeft" fmla="*/ 0 w 1260000"/>
                <a:gd name="textAreaRight" fmla="*/ 1261440 w 1260000"/>
                <a:gd name="textAreaTop" fmla="*/ 0 h 1386720"/>
                <a:gd name="textAreaBottom" fmla="*/ 1388160 h 1386720"/>
              </a:gdLst>
              <a:ahLst/>
              <a:rect l="textAreaLeft" t="textAreaTop" r="textAreaRight" b="textAreaBottom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1503" name="Hexagon 55"/>
            <p:cNvSpPr/>
            <p:nvPr/>
          </p:nvSpPr>
          <p:spPr>
            <a:xfrm rot="1800000">
              <a:off x="101520" y="540144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noFill/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1504" name="Hexagon 56"/>
            <p:cNvSpPr/>
            <p:nvPr/>
          </p:nvSpPr>
          <p:spPr>
            <a:xfrm rot="1800000">
              <a:off x="130320" y="284868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>
              <a:solidFill>
                <a:srgbClr val="ffffff">
                  <a:alpha val="8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1505" name="Hexagon 57"/>
            <p:cNvSpPr/>
            <p:nvPr/>
          </p:nvSpPr>
          <p:spPr>
            <a:xfrm rot="1800000">
              <a:off x="853920" y="412524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noFill/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1506" name="Hexagon 58"/>
            <p:cNvSpPr/>
            <p:nvPr/>
          </p:nvSpPr>
          <p:spPr>
            <a:xfrm rot="1800000">
              <a:off x="1587600" y="541080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noFill/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1507" name="Hexagon 59"/>
            <p:cNvSpPr/>
            <p:nvPr/>
          </p:nvSpPr>
          <p:spPr>
            <a:xfrm rot="1800000">
              <a:off x="1606680" y="285840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>
              <a:solidFill>
                <a:srgbClr val="ffffff">
                  <a:alpha val="8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1508" name="Hexagon 94"/>
            <p:cNvSpPr/>
            <p:nvPr/>
          </p:nvSpPr>
          <p:spPr>
            <a:xfrm rot="1800000">
              <a:off x="873000" y="156276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noFill/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1509" name="Hexagon 95"/>
            <p:cNvSpPr/>
            <p:nvPr/>
          </p:nvSpPr>
          <p:spPr>
            <a:xfrm rot="1800000">
              <a:off x="6883560" y="414396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1510" name="Hexagon 96"/>
            <p:cNvSpPr/>
            <p:nvPr/>
          </p:nvSpPr>
          <p:spPr>
            <a:xfrm rot="1800000">
              <a:off x="7626240" y="542052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noFill/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1511" name="Hexagon 97"/>
            <p:cNvSpPr/>
            <p:nvPr/>
          </p:nvSpPr>
          <p:spPr>
            <a:xfrm rot="1800000">
              <a:off x="7626240" y="286776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>
              <a:solidFill>
                <a:srgbClr val="ffffff">
                  <a:alpha val="8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1512" name="Freeform 98"/>
            <p:cNvSpPr/>
            <p:nvPr/>
          </p:nvSpPr>
          <p:spPr>
            <a:xfrm rot="1800000">
              <a:off x="8383680" y="4054320"/>
              <a:ext cx="1242000" cy="1386720"/>
            </a:xfrm>
            <a:custGeom>
              <a:avLst/>
              <a:gdLst>
                <a:gd name="textAreaLeft" fmla="*/ 0 w 1242000"/>
                <a:gd name="textAreaRight" fmla="*/ 1243440 w 1242000"/>
                <a:gd name="textAreaTop" fmla="*/ 0 h 1386720"/>
                <a:gd name="textAreaBottom" fmla="*/ 1388160 h 1386720"/>
              </a:gdLst>
              <a:ahLst/>
              <a:rect l="textAreaLeft" t="textAreaTop" r="textAreaRight" b="textAreaBottom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1513" name="Freeform 99"/>
            <p:cNvSpPr/>
            <p:nvPr/>
          </p:nvSpPr>
          <p:spPr>
            <a:xfrm rot="1800000">
              <a:off x="8384040" y="1510200"/>
              <a:ext cx="1240560" cy="1387440"/>
            </a:xfrm>
            <a:custGeom>
              <a:avLst/>
              <a:gdLst>
                <a:gd name="textAreaLeft" fmla="*/ 0 w 1240560"/>
                <a:gd name="textAreaRight" fmla="*/ 1242000 w 1240560"/>
                <a:gd name="textAreaTop" fmla="*/ 0 h 1387440"/>
                <a:gd name="textAreaBottom" fmla="*/ 1388880 h 1387440"/>
              </a:gdLst>
              <a:ahLst/>
              <a:rect l="textAreaLeft" t="textAreaTop" r="textAreaRight" b="textAreaBottom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noFill/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</p:grpSp>
      <p:sp>
        <p:nvSpPr>
          <p:cNvPr id="1514" name="Rectangle 65"/>
          <p:cNvSpPr/>
          <p:nvPr/>
        </p:nvSpPr>
        <p:spPr>
          <a:xfrm>
            <a:off x="457200" y="333360"/>
            <a:ext cx="8228160" cy="6184080"/>
          </a:xfrm>
          <a:prstGeom prst="rect">
            <a:avLst/>
          </a:prstGeom>
          <a:solidFill>
            <a:schemeClr val="bg1"/>
          </a:solidFill>
          <a:ln w="6350">
            <a:solidFill>
              <a:srgbClr val="0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entury Gothic"/>
              <a:ea typeface="DejaVu Sans"/>
            </a:endParaRPr>
          </a:p>
        </p:txBody>
      </p:sp>
      <p:sp>
        <p:nvSpPr>
          <p:cNvPr id="1515" name="Rectangle 69"/>
          <p:cNvSpPr/>
          <p:nvPr/>
        </p:nvSpPr>
        <p:spPr>
          <a:xfrm>
            <a:off x="4561200" y="-21600"/>
            <a:ext cx="3677760" cy="697680"/>
          </a:xfrm>
          <a:prstGeom prst="rect">
            <a:avLst/>
          </a:prstGeom>
          <a:solidFill>
            <a:srgbClr val="f5f5f5"/>
          </a:solidFill>
          <a:ln>
            <a:solidFill>
              <a:srgbClr val="74a51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entury Gothic"/>
              <a:ea typeface="DejaVu Sans"/>
            </a:endParaRPr>
          </a:p>
        </p:txBody>
      </p:sp>
      <p:sp>
        <p:nvSpPr>
          <p:cNvPr id="1516" name="Rectangle 70"/>
          <p:cNvSpPr/>
          <p:nvPr/>
        </p:nvSpPr>
        <p:spPr>
          <a:xfrm>
            <a:off x="4649040" y="-21600"/>
            <a:ext cx="3503880" cy="622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entury Gothic"/>
              <a:ea typeface="DejaVu Sans"/>
            </a:endParaRPr>
          </a:p>
        </p:txBody>
      </p:sp>
      <p:sp>
        <p:nvSpPr>
          <p:cNvPr id="151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Clique para editar o formato do texto do título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1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Clique para editar o formato de texto dos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2.º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3.º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4.º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5.º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6.º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7.º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1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44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Clique para editar o formato de texto dos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2.º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3.º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4.º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5.º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6.º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7.º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20" name="PlaceHolder 4"/>
          <p:cNvSpPr>
            <a:spLocks noGrp="1"/>
          </p:cNvSpPr>
          <p:nvPr>
            <p:ph type="ftr" idx="58"/>
          </p:nvPr>
        </p:nvSpPr>
        <p:spPr>
          <a:xfrm>
            <a:off x="4641480" y="5852160"/>
            <a:ext cx="3500640" cy="363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pt-B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1400" spc="-1" strike="noStrike">
                <a:solidFill>
                  <a:srgbClr val="000000"/>
                </a:solidFill>
                <a:latin typeface="Times New Roman"/>
              </a:rPr>
              <a:t>&lt;rodapé&gt;</a:t>
            </a:r>
            <a:endParaRPr b="0" lang="pt-B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21" name="PlaceHolder 5"/>
          <p:cNvSpPr>
            <a:spLocks noGrp="1"/>
          </p:cNvSpPr>
          <p:nvPr>
            <p:ph type="sldNum" idx="59"/>
          </p:nvPr>
        </p:nvSpPr>
        <p:spPr>
          <a:xfrm>
            <a:off x="4649040" y="224640"/>
            <a:ext cx="1330560" cy="363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pt-BR" sz="1200" spc="-1" strike="noStrike">
                <a:solidFill>
                  <a:srgbClr val="fefefe"/>
                </a:solidFill>
                <a:latin typeface="Century Gothic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EE7B2334-E961-40CE-B68C-AD50DDAF4B29}" type="slidenum">
              <a:rPr b="0" lang="pt-BR" sz="1200" spc="-1" strike="noStrike">
                <a:solidFill>
                  <a:srgbClr val="fefefe"/>
                </a:solidFill>
                <a:latin typeface="Century Gothic"/>
              </a:rPr>
              <a:t>&lt;número&gt;</a:t>
            </a:fld>
            <a:endParaRPr b="0" lang="pt-BR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22" name="PlaceHolder 6"/>
          <p:cNvSpPr>
            <a:spLocks noGrp="1"/>
          </p:cNvSpPr>
          <p:nvPr>
            <p:ph type="dt" idx="60"/>
          </p:nvPr>
        </p:nvSpPr>
        <p:spPr>
          <a:xfrm>
            <a:off x="5997240" y="224640"/>
            <a:ext cx="2132280" cy="363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pt-B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pt-BR" sz="1400" spc="-1" strike="noStrike">
                <a:solidFill>
                  <a:srgbClr val="000000"/>
                </a:solidFill>
                <a:latin typeface="Times New Roman"/>
              </a:rPr>
              <a:t>&lt;data/hora&gt;</a:t>
            </a:r>
            <a:endParaRPr b="0" lang="pt-B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7" r:id="rId2"/>
  </p:sldLayoutIdLst>
</p:sldMaster>
</file>

<file path=ppt/slideMasters/slideMaster2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c2f25f"/>
            </a:gs>
            <a:gs pos="100000">
              <a:srgbClr val="92bd3f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6" name="Group 41"/>
          <p:cNvGrpSpPr/>
          <p:nvPr/>
        </p:nvGrpSpPr>
        <p:grpSpPr>
          <a:xfrm>
            <a:off x="-566280" y="0"/>
            <a:ext cx="10455840" cy="7114680"/>
            <a:chOff x="-566280" y="0"/>
            <a:chExt cx="10455840" cy="7114680"/>
          </a:xfrm>
        </p:grpSpPr>
        <p:grpSp>
          <p:nvGrpSpPr>
            <p:cNvPr id="1527" name="Group 44"/>
            <p:cNvGrpSpPr/>
            <p:nvPr/>
          </p:nvGrpSpPr>
          <p:grpSpPr>
            <a:xfrm>
              <a:off x="77760" y="0"/>
              <a:ext cx="9144000" cy="6858000"/>
              <a:chOff x="77760" y="0"/>
              <a:chExt cx="9144000" cy="6858000"/>
            </a:xfrm>
          </p:grpSpPr>
          <p:grpSp>
            <p:nvGrpSpPr>
              <p:cNvPr id="1528" name="Group 4"/>
              <p:cNvGrpSpPr/>
              <p:nvPr/>
            </p:nvGrpSpPr>
            <p:grpSpPr>
              <a:xfrm>
                <a:off x="77760" y="0"/>
                <a:ext cx="2513160" cy="6856560"/>
                <a:chOff x="77760" y="0"/>
                <a:chExt cx="2513160" cy="6856560"/>
              </a:xfrm>
            </p:grpSpPr>
            <p:sp>
              <p:nvSpPr>
                <p:cNvPr id="1529" name="Rectangle 112"/>
                <p:cNvSpPr/>
                <p:nvPr/>
              </p:nvSpPr>
              <p:spPr>
                <a:xfrm>
                  <a:off x="992160" y="0"/>
                  <a:ext cx="1598760" cy="685656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chemeClr val="lt1"/>
                    </a:solidFill>
                    <a:latin typeface="Century Gothic"/>
                    <a:ea typeface="DejaVu Sans"/>
                  </a:endParaRPr>
                </a:p>
              </p:txBody>
            </p:sp>
            <p:sp>
              <p:nvSpPr>
                <p:cNvPr id="1530" name="Rectangle 2"/>
                <p:cNvSpPr/>
                <p:nvPr/>
              </p:nvSpPr>
              <p:spPr>
                <a:xfrm>
                  <a:off x="77760" y="0"/>
                  <a:ext cx="455760" cy="685656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chemeClr val="lt1"/>
                    </a:solidFill>
                    <a:latin typeface="Century Gothic"/>
                    <a:ea typeface="DejaVu Sans"/>
                  </a:endParaRPr>
                </a:p>
              </p:txBody>
            </p:sp>
            <p:sp>
              <p:nvSpPr>
                <p:cNvPr id="1531" name="Rectangle 3"/>
                <p:cNvSpPr/>
                <p:nvPr/>
              </p:nvSpPr>
              <p:spPr>
                <a:xfrm>
                  <a:off x="306360" y="0"/>
                  <a:ext cx="760680" cy="685656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chemeClr val="lt1"/>
                    </a:solidFill>
                    <a:latin typeface="Century Gothic"/>
                    <a:ea typeface="DejaVu Sans"/>
                  </a:endParaRPr>
                </a:p>
              </p:txBody>
            </p:sp>
          </p:grpSp>
          <p:grpSp>
            <p:nvGrpSpPr>
              <p:cNvPr id="1532" name="Group 5"/>
              <p:cNvGrpSpPr/>
              <p:nvPr/>
            </p:nvGrpSpPr>
            <p:grpSpPr>
              <a:xfrm>
                <a:off x="500400" y="0"/>
                <a:ext cx="2513160" cy="6856560"/>
                <a:chOff x="500400" y="0"/>
                <a:chExt cx="2513160" cy="6856560"/>
              </a:xfrm>
            </p:grpSpPr>
            <p:sp>
              <p:nvSpPr>
                <p:cNvPr id="1533" name="Rectangle 109"/>
                <p:cNvSpPr/>
                <p:nvPr/>
              </p:nvSpPr>
              <p:spPr>
                <a:xfrm>
                  <a:off x="1414800" y="0"/>
                  <a:ext cx="1598760" cy="685656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chemeClr val="lt1"/>
                    </a:solidFill>
                    <a:latin typeface="Century Gothic"/>
                    <a:ea typeface="DejaVu Sans"/>
                  </a:endParaRPr>
                </a:p>
              </p:txBody>
            </p:sp>
            <p:sp>
              <p:nvSpPr>
                <p:cNvPr id="1534" name="Rectangle 110"/>
                <p:cNvSpPr/>
                <p:nvPr/>
              </p:nvSpPr>
              <p:spPr>
                <a:xfrm>
                  <a:off x="500400" y="0"/>
                  <a:ext cx="455760" cy="685656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chemeClr val="lt1"/>
                    </a:solidFill>
                    <a:latin typeface="Century Gothic"/>
                    <a:ea typeface="DejaVu Sans"/>
                  </a:endParaRPr>
                </a:p>
              </p:txBody>
            </p:sp>
            <p:sp>
              <p:nvSpPr>
                <p:cNvPr id="1535" name="Rectangle 111"/>
                <p:cNvSpPr/>
                <p:nvPr/>
              </p:nvSpPr>
              <p:spPr>
                <a:xfrm>
                  <a:off x="729000" y="0"/>
                  <a:ext cx="760680" cy="685656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chemeClr val="lt1"/>
                    </a:solidFill>
                    <a:latin typeface="Century Gothic"/>
                    <a:ea typeface="DejaVu Sans"/>
                  </a:endParaRPr>
                </a:p>
              </p:txBody>
            </p:sp>
          </p:grpSp>
          <p:grpSp>
            <p:nvGrpSpPr>
              <p:cNvPr id="1536" name="Group 9"/>
              <p:cNvGrpSpPr/>
              <p:nvPr/>
            </p:nvGrpSpPr>
            <p:grpSpPr>
              <a:xfrm>
                <a:off x="6708600" y="1440"/>
                <a:ext cx="2513160" cy="6856560"/>
                <a:chOff x="6708600" y="1440"/>
                <a:chExt cx="2513160" cy="6856560"/>
              </a:xfrm>
            </p:grpSpPr>
            <p:sp>
              <p:nvSpPr>
                <p:cNvPr id="1537" name="Rectangle 106"/>
                <p:cNvSpPr/>
                <p:nvPr/>
              </p:nvSpPr>
              <p:spPr>
                <a:xfrm rot="10800000">
                  <a:off x="6708600" y="1440"/>
                  <a:ext cx="1598760" cy="685656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chemeClr val="lt1"/>
                    </a:solidFill>
                    <a:latin typeface="Century Gothic"/>
                    <a:ea typeface="DejaVu Sans"/>
                  </a:endParaRPr>
                </a:p>
              </p:txBody>
            </p:sp>
            <p:sp>
              <p:nvSpPr>
                <p:cNvPr id="1538" name="Rectangle 107"/>
                <p:cNvSpPr/>
                <p:nvPr/>
              </p:nvSpPr>
              <p:spPr>
                <a:xfrm rot="10800000">
                  <a:off x="8766000" y="1440"/>
                  <a:ext cx="455760" cy="685656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chemeClr val="lt1"/>
                    </a:solidFill>
                    <a:latin typeface="Century Gothic"/>
                    <a:ea typeface="DejaVu Sans"/>
                  </a:endParaRPr>
                </a:p>
              </p:txBody>
            </p:sp>
            <p:sp>
              <p:nvSpPr>
                <p:cNvPr id="1539" name="Rectangle 108"/>
                <p:cNvSpPr/>
                <p:nvPr/>
              </p:nvSpPr>
              <p:spPr>
                <a:xfrm rot="10800000">
                  <a:off x="8232480" y="1440"/>
                  <a:ext cx="760680" cy="685656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chemeClr val="lt1"/>
                    </a:solidFill>
                    <a:latin typeface="Century Gothic"/>
                    <a:ea typeface="DejaVu Sans"/>
                  </a:endParaRPr>
                </a:p>
              </p:txBody>
            </p:sp>
          </p:grpSp>
          <p:sp>
            <p:nvSpPr>
              <p:cNvPr id="1540" name="Rectangle 103"/>
              <p:cNvSpPr/>
              <p:nvPr/>
            </p:nvSpPr>
            <p:spPr>
              <a:xfrm>
                <a:off x="3887640" y="0"/>
                <a:ext cx="2818080" cy="685656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>
                  <a:lnSpc>
                    <a:spcPct val="100000"/>
                  </a:lnSpc>
                </a:pPr>
                <a:endParaRPr b="0" lang="en-US" sz="1800" spc="-1" strike="noStrike">
                  <a:solidFill>
                    <a:schemeClr val="lt1"/>
                  </a:solidFill>
                  <a:latin typeface="Century Gothic"/>
                  <a:ea typeface="DejaVu Sans"/>
                </a:endParaRPr>
              </a:p>
            </p:txBody>
          </p:sp>
          <p:sp>
            <p:nvSpPr>
              <p:cNvPr id="1541" name="Rectangle 104"/>
              <p:cNvSpPr/>
              <p:nvPr/>
            </p:nvSpPr>
            <p:spPr>
              <a:xfrm>
                <a:off x="2973240" y="0"/>
                <a:ext cx="455760" cy="685656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>
                  <a:lnSpc>
                    <a:spcPct val="100000"/>
                  </a:lnSpc>
                </a:pPr>
                <a:endParaRPr b="0" lang="en-US" sz="1800" spc="-1" strike="noStrike">
                  <a:solidFill>
                    <a:schemeClr val="lt1"/>
                  </a:solidFill>
                  <a:latin typeface="Century Gothic"/>
                  <a:ea typeface="DejaVu Sans"/>
                </a:endParaRPr>
              </a:p>
            </p:txBody>
          </p:sp>
          <p:sp>
            <p:nvSpPr>
              <p:cNvPr id="1542" name="Rectangle 105"/>
              <p:cNvSpPr/>
              <p:nvPr/>
            </p:nvSpPr>
            <p:spPr>
              <a:xfrm>
                <a:off x="3201840" y="0"/>
                <a:ext cx="760680" cy="685656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>
                  <a:lnSpc>
                    <a:spcPct val="100000"/>
                  </a:lnSpc>
                </a:pPr>
                <a:endParaRPr b="0" lang="en-US" sz="1800" spc="-1" strike="noStrike">
                  <a:solidFill>
                    <a:schemeClr val="lt1"/>
                  </a:solidFill>
                  <a:latin typeface="Century Gothic"/>
                  <a:ea typeface="DejaVu Sans"/>
                </a:endParaRPr>
              </a:p>
            </p:txBody>
          </p:sp>
        </p:grpSp>
        <p:sp>
          <p:nvSpPr>
            <p:cNvPr id="1543" name="Freeform 43"/>
            <p:cNvSpPr/>
            <p:nvPr/>
          </p:nvSpPr>
          <p:spPr>
            <a:xfrm>
              <a:off x="65880" y="5034960"/>
              <a:ext cx="9142560" cy="1174320"/>
            </a:xfrm>
            <a:custGeom>
              <a:avLst/>
              <a:gdLst>
                <a:gd name="textAreaLeft" fmla="*/ 0 w 9142560"/>
                <a:gd name="textAreaRight" fmla="*/ 9144000 w 9142560"/>
                <a:gd name="textAreaTop" fmla="*/ 0 h 1174320"/>
                <a:gd name="textAreaBottom" fmla="*/ 1175760 h 1174320"/>
              </a:gdLst>
              <a:ahLst/>
              <a:rect l="textAreaLeft" t="textAreaTop" r="textAreaRight" b="textAreaBottom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noFill/>
            <a:ln>
              <a:solidFill>
                <a:srgbClr val="ffffff">
                  <a:alpha val="20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rgbClr val="000000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1544" name="Freeform 44"/>
            <p:cNvSpPr/>
            <p:nvPr/>
          </p:nvSpPr>
          <p:spPr>
            <a:xfrm>
              <a:off x="65880" y="3467520"/>
              <a:ext cx="9142560" cy="889200"/>
            </a:xfrm>
            <a:custGeom>
              <a:avLst/>
              <a:gdLst>
                <a:gd name="textAreaLeft" fmla="*/ 0 w 9142560"/>
                <a:gd name="textAreaRight" fmla="*/ 9144000 w 9142560"/>
                <a:gd name="textAreaTop" fmla="*/ 0 h 889200"/>
                <a:gd name="textAreaBottom" fmla="*/ 890640 h 889200"/>
              </a:gdLst>
              <a:ahLst/>
              <a:rect l="textAreaLeft" t="textAreaTop" r="textAreaRight" b="textAreaBottom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noFill/>
            <a:ln>
              <a:solidFill>
                <a:srgbClr val="ffffff">
                  <a:alpha val="20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rgbClr val="000000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1545" name="Freeform 45"/>
            <p:cNvSpPr/>
            <p:nvPr/>
          </p:nvSpPr>
          <p:spPr>
            <a:xfrm>
              <a:off x="54000" y="5640840"/>
              <a:ext cx="3003120" cy="1209960"/>
            </a:xfrm>
            <a:custGeom>
              <a:avLst/>
              <a:gdLst>
                <a:gd name="textAreaLeft" fmla="*/ 0 w 3003120"/>
                <a:gd name="textAreaRight" fmla="*/ 3004560 w 3003120"/>
                <a:gd name="textAreaTop" fmla="*/ 0 h 1209960"/>
                <a:gd name="textAreaBottom" fmla="*/ 1211400 h 1209960"/>
              </a:gdLst>
              <a:ahLst/>
              <a:rect l="textAreaLeft" t="textAreaTop" r="textAreaRight" b="textAreaBottom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noFill/>
            <a:ln>
              <a:solidFill>
                <a:srgbClr val="ffffff">
                  <a:alpha val="20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rgbClr val="000000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1546" name="Freeform 46"/>
            <p:cNvSpPr/>
            <p:nvPr/>
          </p:nvSpPr>
          <p:spPr>
            <a:xfrm>
              <a:off x="65880" y="5284440"/>
              <a:ext cx="9142560" cy="1477080"/>
            </a:xfrm>
            <a:custGeom>
              <a:avLst/>
              <a:gdLst>
                <a:gd name="textAreaLeft" fmla="*/ 0 w 9142560"/>
                <a:gd name="textAreaRight" fmla="*/ 9144000 w 9142560"/>
                <a:gd name="textAreaTop" fmla="*/ 0 h 1477080"/>
                <a:gd name="textAreaBottom" fmla="*/ 1478520 h 1477080"/>
              </a:gdLst>
              <a:ahLst/>
              <a:rect l="textAreaLeft" t="textAreaTop" r="textAreaRight" b="textAreaBottom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noFill/>
            <a:ln>
              <a:solidFill>
                <a:srgbClr val="ffffff">
                  <a:alpha val="20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rgbClr val="000000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1547" name="Freeform 48"/>
            <p:cNvSpPr/>
            <p:nvPr/>
          </p:nvSpPr>
          <p:spPr>
            <a:xfrm>
              <a:off x="2215080" y="5132160"/>
              <a:ext cx="6981120" cy="1718640"/>
            </a:xfrm>
            <a:custGeom>
              <a:avLst/>
              <a:gdLst>
                <a:gd name="textAreaLeft" fmla="*/ 0 w 6981120"/>
                <a:gd name="textAreaRight" fmla="*/ 6982560 w 6981120"/>
                <a:gd name="textAreaTop" fmla="*/ 0 h 1718640"/>
                <a:gd name="textAreaBottom" fmla="*/ 1720080 h 1718640"/>
              </a:gdLst>
              <a:ahLst/>
              <a:rect l="textAreaLeft" t="textAreaTop" r="textAreaRight" b="textAreaBottom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noFill/>
            <a:ln>
              <a:solidFill>
                <a:srgbClr val="ffffff">
                  <a:alpha val="20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rgbClr val="000000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1548" name="Hexagon 49"/>
            <p:cNvSpPr/>
            <p:nvPr/>
          </p:nvSpPr>
          <p:spPr>
            <a:xfrm rot="1800000">
              <a:off x="3073320" y="285840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1549" name="Hexagon 50"/>
            <p:cNvSpPr/>
            <p:nvPr/>
          </p:nvSpPr>
          <p:spPr>
            <a:xfrm rot="1800000">
              <a:off x="3797280" y="412524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noFill/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1550" name="Hexagon 51"/>
            <p:cNvSpPr/>
            <p:nvPr/>
          </p:nvSpPr>
          <p:spPr>
            <a:xfrm rot="1800000">
              <a:off x="3807000" y="159156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>
              <a:solidFill>
                <a:srgbClr val="ffffff">
                  <a:alpha val="8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1551" name="Hexagon 52"/>
            <p:cNvSpPr/>
            <p:nvPr/>
          </p:nvSpPr>
          <p:spPr>
            <a:xfrm rot="1800000">
              <a:off x="3054240" y="32472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>
              <a:solidFill>
                <a:srgbClr val="ffffff">
                  <a:alpha val="8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1552" name="Hexagon 53"/>
            <p:cNvSpPr/>
            <p:nvPr/>
          </p:nvSpPr>
          <p:spPr>
            <a:xfrm rot="1800000">
              <a:off x="4540320" y="538236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1553" name="Freeform 54"/>
            <p:cNvSpPr/>
            <p:nvPr/>
          </p:nvSpPr>
          <p:spPr>
            <a:xfrm rot="1800000">
              <a:off x="-303840" y="4200480"/>
              <a:ext cx="1260000" cy="1386720"/>
            </a:xfrm>
            <a:custGeom>
              <a:avLst/>
              <a:gdLst>
                <a:gd name="textAreaLeft" fmla="*/ 0 w 1260000"/>
                <a:gd name="textAreaRight" fmla="*/ 1261440 w 1260000"/>
                <a:gd name="textAreaTop" fmla="*/ 0 h 1386720"/>
                <a:gd name="textAreaBottom" fmla="*/ 1388160 h 1386720"/>
              </a:gdLst>
              <a:ahLst/>
              <a:rect l="textAreaLeft" t="textAreaTop" r="textAreaRight" b="textAreaBottom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1554" name="Hexagon 55"/>
            <p:cNvSpPr/>
            <p:nvPr/>
          </p:nvSpPr>
          <p:spPr>
            <a:xfrm rot="1800000">
              <a:off x="101520" y="540144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noFill/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1555" name="Hexagon 56"/>
            <p:cNvSpPr/>
            <p:nvPr/>
          </p:nvSpPr>
          <p:spPr>
            <a:xfrm rot="1800000">
              <a:off x="130320" y="284868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>
              <a:solidFill>
                <a:srgbClr val="ffffff">
                  <a:alpha val="8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1556" name="Hexagon 57"/>
            <p:cNvSpPr/>
            <p:nvPr/>
          </p:nvSpPr>
          <p:spPr>
            <a:xfrm rot="1800000">
              <a:off x="853920" y="412524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noFill/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1557" name="Hexagon 58"/>
            <p:cNvSpPr/>
            <p:nvPr/>
          </p:nvSpPr>
          <p:spPr>
            <a:xfrm rot="1800000">
              <a:off x="1587600" y="541080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noFill/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1558" name="Hexagon 59"/>
            <p:cNvSpPr/>
            <p:nvPr/>
          </p:nvSpPr>
          <p:spPr>
            <a:xfrm rot="1800000">
              <a:off x="1606680" y="285840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>
              <a:solidFill>
                <a:srgbClr val="ffffff">
                  <a:alpha val="8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1559" name="Hexagon 94"/>
            <p:cNvSpPr/>
            <p:nvPr/>
          </p:nvSpPr>
          <p:spPr>
            <a:xfrm rot="1800000">
              <a:off x="873000" y="156276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noFill/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1560" name="Hexagon 95"/>
            <p:cNvSpPr/>
            <p:nvPr/>
          </p:nvSpPr>
          <p:spPr>
            <a:xfrm rot="1800000">
              <a:off x="6883560" y="414396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1561" name="Hexagon 96"/>
            <p:cNvSpPr/>
            <p:nvPr/>
          </p:nvSpPr>
          <p:spPr>
            <a:xfrm rot="1800000">
              <a:off x="7626240" y="542052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noFill/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1562" name="Hexagon 97"/>
            <p:cNvSpPr/>
            <p:nvPr/>
          </p:nvSpPr>
          <p:spPr>
            <a:xfrm rot="1800000">
              <a:off x="7626240" y="286776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>
              <a:solidFill>
                <a:srgbClr val="ffffff">
                  <a:alpha val="8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1563" name="Freeform 98"/>
            <p:cNvSpPr/>
            <p:nvPr/>
          </p:nvSpPr>
          <p:spPr>
            <a:xfrm rot="1800000">
              <a:off x="8383680" y="4054320"/>
              <a:ext cx="1242000" cy="1386720"/>
            </a:xfrm>
            <a:custGeom>
              <a:avLst/>
              <a:gdLst>
                <a:gd name="textAreaLeft" fmla="*/ 0 w 1242000"/>
                <a:gd name="textAreaRight" fmla="*/ 1243440 w 1242000"/>
                <a:gd name="textAreaTop" fmla="*/ 0 h 1386720"/>
                <a:gd name="textAreaBottom" fmla="*/ 1388160 h 1386720"/>
              </a:gdLst>
              <a:ahLst/>
              <a:rect l="textAreaLeft" t="textAreaTop" r="textAreaRight" b="textAreaBottom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1564" name="Freeform 99"/>
            <p:cNvSpPr/>
            <p:nvPr/>
          </p:nvSpPr>
          <p:spPr>
            <a:xfrm rot="1800000">
              <a:off x="8384040" y="1510200"/>
              <a:ext cx="1240560" cy="1387440"/>
            </a:xfrm>
            <a:custGeom>
              <a:avLst/>
              <a:gdLst>
                <a:gd name="textAreaLeft" fmla="*/ 0 w 1240560"/>
                <a:gd name="textAreaRight" fmla="*/ 1242000 w 1240560"/>
                <a:gd name="textAreaTop" fmla="*/ 0 h 1387440"/>
                <a:gd name="textAreaBottom" fmla="*/ 1388880 h 1387440"/>
              </a:gdLst>
              <a:ahLst/>
              <a:rect l="textAreaLeft" t="textAreaTop" r="textAreaRight" b="textAreaBottom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noFill/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</p:grpSp>
      <p:sp>
        <p:nvSpPr>
          <p:cNvPr id="1565" name="Rectangle 65"/>
          <p:cNvSpPr/>
          <p:nvPr/>
        </p:nvSpPr>
        <p:spPr>
          <a:xfrm>
            <a:off x="457200" y="333360"/>
            <a:ext cx="8228160" cy="6184080"/>
          </a:xfrm>
          <a:prstGeom prst="rect">
            <a:avLst/>
          </a:prstGeom>
          <a:solidFill>
            <a:schemeClr val="bg1"/>
          </a:solidFill>
          <a:ln w="6350">
            <a:solidFill>
              <a:srgbClr val="0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entury Gothic"/>
              <a:ea typeface="DejaVu Sans"/>
            </a:endParaRPr>
          </a:p>
        </p:txBody>
      </p:sp>
      <p:sp>
        <p:nvSpPr>
          <p:cNvPr id="1566" name="Rectangle 69"/>
          <p:cNvSpPr/>
          <p:nvPr/>
        </p:nvSpPr>
        <p:spPr>
          <a:xfrm>
            <a:off x="4561200" y="-21600"/>
            <a:ext cx="3677760" cy="697680"/>
          </a:xfrm>
          <a:prstGeom prst="rect">
            <a:avLst/>
          </a:prstGeom>
          <a:solidFill>
            <a:srgbClr val="f5f5f5"/>
          </a:solidFill>
          <a:ln>
            <a:solidFill>
              <a:srgbClr val="74a51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entury Gothic"/>
              <a:ea typeface="DejaVu Sans"/>
            </a:endParaRPr>
          </a:p>
        </p:txBody>
      </p:sp>
      <p:sp>
        <p:nvSpPr>
          <p:cNvPr id="1567" name="Rectangle 70"/>
          <p:cNvSpPr/>
          <p:nvPr/>
        </p:nvSpPr>
        <p:spPr>
          <a:xfrm>
            <a:off x="4649040" y="-21600"/>
            <a:ext cx="3503880" cy="622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entury Gothic"/>
              <a:ea typeface="DejaVu Sans"/>
            </a:endParaRPr>
          </a:p>
        </p:txBody>
      </p:sp>
      <p:sp>
        <p:nvSpPr>
          <p:cNvPr id="156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Clique para editar o formato do texto do título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69" name="PlaceHolder 2"/>
          <p:cNvSpPr>
            <a:spLocks noGrp="1"/>
          </p:cNvSpPr>
          <p:nvPr>
            <p:ph type="ftr" idx="61"/>
          </p:nvPr>
        </p:nvSpPr>
        <p:spPr>
          <a:xfrm>
            <a:off x="4641480" y="5852160"/>
            <a:ext cx="3500640" cy="363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pt-B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1400" spc="-1" strike="noStrike">
                <a:solidFill>
                  <a:srgbClr val="000000"/>
                </a:solidFill>
                <a:latin typeface="Times New Roman"/>
              </a:rPr>
              <a:t>&lt;rodapé&gt;</a:t>
            </a:r>
            <a:endParaRPr b="0" lang="pt-B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70" name="PlaceHolder 3"/>
          <p:cNvSpPr>
            <a:spLocks noGrp="1"/>
          </p:cNvSpPr>
          <p:nvPr>
            <p:ph type="sldNum" idx="62"/>
          </p:nvPr>
        </p:nvSpPr>
        <p:spPr>
          <a:xfrm>
            <a:off x="4649040" y="224640"/>
            <a:ext cx="1330560" cy="363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pt-BR" sz="1200" spc="-1" strike="noStrike">
                <a:solidFill>
                  <a:srgbClr val="fefefe"/>
                </a:solidFill>
                <a:latin typeface="Century Gothic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4C14BA72-75C5-4146-8240-B4FA8EFC8D66}" type="slidenum">
              <a:rPr b="0" lang="pt-BR" sz="1200" spc="-1" strike="noStrike">
                <a:solidFill>
                  <a:srgbClr val="fefefe"/>
                </a:solidFill>
                <a:latin typeface="Century Gothic"/>
              </a:rPr>
              <a:t>&lt;número&gt;</a:t>
            </a:fld>
            <a:endParaRPr b="0" lang="pt-BR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71" name="PlaceHolder 4"/>
          <p:cNvSpPr>
            <a:spLocks noGrp="1"/>
          </p:cNvSpPr>
          <p:nvPr>
            <p:ph type="dt" idx="63"/>
          </p:nvPr>
        </p:nvSpPr>
        <p:spPr>
          <a:xfrm>
            <a:off x="5997240" y="224640"/>
            <a:ext cx="2132280" cy="363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pt-B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pt-BR" sz="1400" spc="-1" strike="noStrike">
                <a:solidFill>
                  <a:srgbClr val="000000"/>
                </a:solidFill>
                <a:latin typeface="Times New Roman"/>
              </a:rPr>
              <a:t>&lt;data/hora&gt;</a:t>
            </a:r>
            <a:endParaRPr b="0" lang="pt-B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9" r:id="rId2"/>
  </p:sldLayoutIdLst>
</p:sldMaster>
</file>

<file path=ppt/slideMasters/slideMaster2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c2f25f"/>
            </a:gs>
            <a:gs pos="100000">
              <a:srgbClr val="92bd3f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3" name="Group 41"/>
          <p:cNvGrpSpPr/>
          <p:nvPr/>
        </p:nvGrpSpPr>
        <p:grpSpPr>
          <a:xfrm>
            <a:off x="-566280" y="0"/>
            <a:ext cx="10455840" cy="7114680"/>
            <a:chOff x="-566280" y="0"/>
            <a:chExt cx="10455840" cy="7114680"/>
          </a:xfrm>
        </p:grpSpPr>
        <p:grpSp>
          <p:nvGrpSpPr>
            <p:cNvPr id="1574" name="Group 44"/>
            <p:cNvGrpSpPr/>
            <p:nvPr/>
          </p:nvGrpSpPr>
          <p:grpSpPr>
            <a:xfrm>
              <a:off x="77760" y="0"/>
              <a:ext cx="9144000" cy="6858000"/>
              <a:chOff x="77760" y="0"/>
              <a:chExt cx="9144000" cy="6858000"/>
            </a:xfrm>
          </p:grpSpPr>
          <p:grpSp>
            <p:nvGrpSpPr>
              <p:cNvPr id="1575" name="Group 4"/>
              <p:cNvGrpSpPr/>
              <p:nvPr/>
            </p:nvGrpSpPr>
            <p:grpSpPr>
              <a:xfrm>
                <a:off x="77760" y="0"/>
                <a:ext cx="2513160" cy="6856560"/>
                <a:chOff x="77760" y="0"/>
                <a:chExt cx="2513160" cy="6856560"/>
              </a:xfrm>
            </p:grpSpPr>
            <p:sp>
              <p:nvSpPr>
                <p:cNvPr id="1576" name="Rectangle 112"/>
                <p:cNvSpPr/>
                <p:nvPr/>
              </p:nvSpPr>
              <p:spPr>
                <a:xfrm>
                  <a:off x="992160" y="0"/>
                  <a:ext cx="1598760" cy="685656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chemeClr val="lt1"/>
                    </a:solidFill>
                    <a:latin typeface="Century Gothic"/>
                    <a:ea typeface="DejaVu Sans"/>
                  </a:endParaRPr>
                </a:p>
              </p:txBody>
            </p:sp>
            <p:sp>
              <p:nvSpPr>
                <p:cNvPr id="1577" name="Rectangle 2"/>
                <p:cNvSpPr/>
                <p:nvPr/>
              </p:nvSpPr>
              <p:spPr>
                <a:xfrm>
                  <a:off x="77760" y="0"/>
                  <a:ext cx="455760" cy="685656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chemeClr val="lt1"/>
                    </a:solidFill>
                    <a:latin typeface="Century Gothic"/>
                    <a:ea typeface="DejaVu Sans"/>
                  </a:endParaRPr>
                </a:p>
              </p:txBody>
            </p:sp>
            <p:sp>
              <p:nvSpPr>
                <p:cNvPr id="1578" name="Rectangle 3"/>
                <p:cNvSpPr/>
                <p:nvPr/>
              </p:nvSpPr>
              <p:spPr>
                <a:xfrm>
                  <a:off x="306360" y="0"/>
                  <a:ext cx="760680" cy="685656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chemeClr val="lt1"/>
                    </a:solidFill>
                    <a:latin typeface="Century Gothic"/>
                    <a:ea typeface="DejaVu Sans"/>
                  </a:endParaRPr>
                </a:p>
              </p:txBody>
            </p:sp>
          </p:grpSp>
          <p:grpSp>
            <p:nvGrpSpPr>
              <p:cNvPr id="1579" name="Group 5"/>
              <p:cNvGrpSpPr/>
              <p:nvPr/>
            </p:nvGrpSpPr>
            <p:grpSpPr>
              <a:xfrm>
                <a:off x="500400" y="0"/>
                <a:ext cx="2513160" cy="6856560"/>
                <a:chOff x="500400" y="0"/>
                <a:chExt cx="2513160" cy="6856560"/>
              </a:xfrm>
            </p:grpSpPr>
            <p:sp>
              <p:nvSpPr>
                <p:cNvPr id="1580" name="Rectangle 109"/>
                <p:cNvSpPr/>
                <p:nvPr/>
              </p:nvSpPr>
              <p:spPr>
                <a:xfrm>
                  <a:off x="1414800" y="0"/>
                  <a:ext cx="1598760" cy="685656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chemeClr val="lt1"/>
                    </a:solidFill>
                    <a:latin typeface="Century Gothic"/>
                    <a:ea typeface="DejaVu Sans"/>
                  </a:endParaRPr>
                </a:p>
              </p:txBody>
            </p:sp>
            <p:sp>
              <p:nvSpPr>
                <p:cNvPr id="1581" name="Rectangle 110"/>
                <p:cNvSpPr/>
                <p:nvPr/>
              </p:nvSpPr>
              <p:spPr>
                <a:xfrm>
                  <a:off x="500400" y="0"/>
                  <a:ext cx="455760" cy="685656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chemeClr val="lt1"/>
                    </a:solidFill>
                    <a:latin typeface="Century Gothic"/>
                    <a:ea typeface="DejaVu Sans"/>
                  </a:endParaRPr>
                </a:p>
              </p:txBody>
            </p:sp>
            <p:sp>
              <p:nvSpPr>
                <p:cNvPr id="1582" name="Rectangle 111"/>
                <p:cNvSpPr/>
                <p:nvPr/>
              </p:nvSpPr>
              <p:spPr>
                <a:xfrm>
                  <a:off x="729000" y="0"/>
                  <a:ext cx="760680" cy="685656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chemeClr val="lt1"/>
                    </a:solidFill>
                    <a:latin typeface="Century Gothic"/>
                    <a:ea typeface="DejaVu Sans"/>
                  </a:endParaRPr>
                </a:p>
              </p:txBody>
            </p:sp>
          </p:grpSp>
          <p:grpSp>
            <p:nvGrpSpPr>
              <p:cNvPr id="1583" name="Group 9"/>
              <p:cNvGrpSpPr/>
              <p:nvPr/>
            </p:nvGrpSpPr>
            <p:grpSpPr>
              <a:xfrm>
                <a:off x="6708600" y="1440"/>
                <a:ext cx="2513160" cy="6856560"/>
                <a:chOff x="6708600" y="1440"/>
                <a:chExt cx="2513160" cy="6856560"/>
              </a:xfrm>
            </p:grpSpPr>
            <p:sp>
              <p:nvSpPr>
                <p:cNvPr id="1584" name="Rectangle 106"/>
                <p:cNvSpPr/>
                <p:nvPr/>
              </p:nvSpPr>
              <p:spPr>
                <a:xfrm rot="10800000">
                  <a:off x="6708600" y="1440"/>
                  <a:ext cx="1598760" cy="685656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chemeClr val="lt1"/>
                    </a:solidFill>
                    <a:latin typeface="Century Gothic"/>
                    <a:ea typeface="DejaVu Sans"/>
                  </a:endParaRPr>
                </a:p>
              </p:txBody>
            </p:sp>
            <p:sp>
              <p:nvSpPr>
                <p:cNvPr id="1585" name="Rectangle 107"/>
                <p:cNvSpPr/>
                <p:nvPr/>
              </p:nvSpPr>
              <p:spPr>
                <a:xfrm rot="10800000">
                  <a:off x="8766000" y="1440"/>
                  <a:ext cx="455760" cy="685656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chemeClr val="lt1"/>
                    </a:solidFill>
                    <a:latin typeface="Century Gothic"/>
                    <a:ea typeface="DejaVu Sans"/>
                  </a:endParaRPr>
                </a:p>
              </p:txBody>
            </p:sp>
            <p:sp>
              <p:nvSpPr>
                <p:cNvPr id="1586" name="Rectangle 108"/>
                <p:cNvSpPr/>
                <p:nvPr/>
              </p:nvSpPr>
              <p:spPr>
                <a:xfrm rot="10800000">
                  <a:off x="8232480" y="1440"/>
                  <a:ext cx="760680" cy="685656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chemeClr val="lt1"/>
                    </a:solidFill>
                    <a:latin typeface="Century Gothic"/>
                    <a:ea typeface="DejaVu Sans"/>
                  </a:endParaRPr>
                </a:p>
              </p:txBody>
            </p:sp>
          </p:grpSp>
          <p:sp>
            <p:nvSpPr>
              <p:cNvPr id="1587" name="Rectangle 103"/>
              <p:cNvSpPr/>
              <p:nvPr/>
            </p:nvSpPr>
            <p:spPr>
              <a:xfrm>
                <a:off x="3887640" y="0"/>
                <a:ext cx="2818080" cy="685656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>
                  <a:lnSpc>
                    <a:spcPct val="100000"/>
                  </a:lnSpc>
                </a:pPr>
                <a:endParaRPr b="0" lang="en-US" sz="1800" spc="-1" strike="noStrike">
                  <a:solidFill>
                    <a:schemeClr val="lt1"/>
                  </a:solidFill>
                  <a:latin typeface="Century Gothic"/>
                  <a:ea typeface="DejaVu Sans"/>
                </a:endParaRPr>
              </a:p>
            </p:txBody>
          </p:sp>
          <p:sp>
            <p:nvSpPr>
              <p:cNvPr id="1588" name="Rectangle 104"/>
              <p:cNvSpPr/>
              <p:nvPr/>
            </p:nvSpPr>
            <p:spPr>
              <a:xfrm>
                <a:off x="2973240" y="0"/>
                <a:ext cx="455760" cy="685656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>
                  <a:lnSpc>
                    <a:spcPct val="100000"/>
                  </a:lnSpc>
                </a:pPr>
                <a:endParaRPr b="0" lang="en-US" sz="1800" spc="-1" strike="noStrike">
                  <a:solidFill>
                    <a:schemeClr val="lt1"/>
                  </a:solidFill>
                  <a:latin typeface="Century Gothic"/>
                  <a:ea typeface="DejaVu Sans"/>
                </a:endParaRPr>
              </a:p>
            </p:txBody>
          </p:sp>
          <p:sp>
            <p:nvSpPr>
              <p:cNvPr id="1589" name="Rectangle 105"/>
              <p:cNvSpPr/>
              <p:nvPr/>
            </p:nvSpPr>
            <p:spPr>
              <a:xfrm>
                <a:off x="3201840" y="0"/>
                <a:ext cx="760680" cy="685656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>
                  <a:lnSpc>
                    <a:spcPct val="100000"/>
                  </a:lnSpc>
                </a:pPr>
                <a:endParaRPr b="0" lang="en-US" sz="1800" spc="-1" strike="noStrike">
                  <a:solidFill>
                    <a:schemeClr val="lt1"/>
                  </a:solidFill>
                  <a:latin typeface="Century Gothic"/>
                  <a:ea typeface="DejaVu Sans"/>
                </a:endParaRPr>
              </a:p>
            </p:txBody>
          </p:sp>
        </p:grpSp>
        <p:sp>
          <p:nvSpPr>
            <p:cNvPr id="1590" name="Freeform 43"/>
            <p:cNvSpPr/>
            <p:nvPr/>
          </p:nvSpPr>
          <p:spPr>
            <a:xfrm>
              <a:off x="65880" y="5034960"/>
              <a:ext cx="9142560" cy="1174320"/>
            </a:xfrm>
            <a:custGeom>
              <a:avLst/>
              <a:gdLst>
                <a:gd name="textAreaLeft" fmla="*/ 0 w 9142560"/>
                <a:gd name="textAreaRight" fmla="*/ 9144000 w 9142560"/>
                <a:gd name="textAreaTop" fmla="*/ 0 h 1174320"/>
                <a:gd name="textAreaBottom" fmla="*/ 1175760 h 1174320"/>
              </a:gdLst>
              <a:ahLst/>
              <a:rect l="textAreaLeft" t="textAreaTop" r="textAreaRight" b="textAreaBottom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noFill/>
            <a:ln>
              <a:solidFill>
                <a:srgbClr val="ffffff">
                  <a:alpha val="20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rgbClr val="000000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1591" name="Freeform 44"/>
            <p:cNvSpPr/>
            <p:nvPr/>
          </p:nvSpPr>
          <p:spPr>
            <a:xfrm>
              <a:off x="65880" y="3467520"/>
              <a:ext cx="9142560" cy="889200"/>
            </a:xfrm>
            <a:custGeom>
              <a:avLst/>
              <a:gdLst>
                <a:gd name="textAreaLeft" fmla="*/ 0 w 9142560"/>
                <a:gd name="textAreaRight" fmla="*/ 9144000 w 9142560"/>
                <a:gd name="textAreaTop" fmla="*/ 0 h 889200"/>
                <a:gd name="textAreaBottom" fmla="*/ 890640 h 889200"/>
              </a:gdLst>
              <a:ahLst/>
              <a:rect l="textAreaLeft" t="textAreaTop" r="textAreaRight" b="textAreaBottom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noFill/>
            <a:ln>
              <a:solidFill>
                <a:srgbClr val="ffffff">
                  <a:alpha val="20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rgbClr val="000000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1592" name="Freeform 45"/>
            <p:cNvSpPr/>
            <p:nvPr/>
          </p:nvSpPr>
          <p:spPr>
            <a:xfrm>
              <a:off x="54000" y="5640840"/>
              <a:ext cx="3003120" cy="1209960"/>
            </a:xfrm>
            <a:custGeom>
              <a:avLst/>
              <a:gdLst>
                <a:gd name="textAreaLeft" fmla="*/ 0 w 3003120"/>
                <a:gd name="textAreaRight" fmla="*/ 3004560 w 3003120"/>
                <a:gd name="textAreaTop" fmla="*/ 0 h 1209960"/>
                <a:gd name="textAreaBottom" fmla="*/ 1211400 h 1209960"/>
              </a:gdLst>
              <a:ahLst/>
              <a:rect l="textAreaLeft" t="textAreaTop" r="textAreaRight" b="textAreaBottom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noFill/>
            <a:ln>
              <a:solidFill>
                <a:srgbClr val="ffffff">
                  <a:alpha val="20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rgbClr val="000000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1593" name="Freeform 46"/>
            <p:cNvSpPr/>
            <p:nvPr/>
          </p:nvSpPr>
          <p:spPr>
            <a:xfrm>
              <a:off x="65880" y="5284440"/>
              <a:ext cx="9142560" cy="1477080"/>
            </a:xfrm>
            <a:custGeom>
              <a:avLst/>
              <a:gdLst>
                <a:gd name="textAreaLeft" fmla="*/ 0 w 9142560"/>
                <a:gd name="textAreaRight" fmla="*/ 9144000 w 9142560"/>
                <a:gd name="textAreaTop" fmla="*/ 0 h 1477080"/>
                <a:gd name="textAreaBottom" fmla="*/ 1478520 h 1477080"/>
              </a:gdLst>
              <a:ahLst/>
              <a:rect l="textAreaLeft" t="textAreaTop" r="textAreaRight" b="textAreaBottom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noFill/>
            <a:ln>
              <a:solidFill>
                <a:srgbClr val="ffffff">
                  <a:alpha val="20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rgbClr val="000000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1594" name="Freeform 48"/>
            <p:cNvSpPr/>
            <p:nvPr/>
          </p:nvSpPr>
          <p:spPr>
            <a:xfrm>
              <a:off x="2215080" y="5132160"/>
              <a:ext cx="6981120" cy="1718640"/>
            </a:xfrm>
            <a:custGeom>
              <a:avLst/>
              <a:gdLst>
                <a:gd name="textAreaLeft" fmla="*/ 0 w 6981120"/>
                <a:gd name="textAreaRight" fmla="*/ 6982560 w 6981120"/>
                <a:gd name="textAreaTop" fmla="*/ 0 h 1718640"/>
                <a:gd name="textAreaBottom" fmla="*/ 1720080 h 1718640"/>
              </a:gdLst>
              <a:ahLst/>
              <a:rect l="textAreaLeft" t="textAreaTop" r="textAreaRight" b="textAreaBottom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noFill/>
            <a:ln>
              <a:solidFill>
                <a:srgbClr val="ffffff">
                  <a:alpha val="20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rgbClr val="000000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1595" name="Hexagon 49"/>
            <p:cNvSpPr/>
            <p:nvPr/>
          </p:nvSpPr>
          <p:spPr>
            <a:xfrm rot="1800000">
              <a:off x="3073320" y="285840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1596" name="Hexagon 50"/>
            <p:cNvSpPr/>
            <p:nvPr/>
          </p:nvSpPr>
          <p:spPr>
            <a:xfrm rot="1800000">
              <a:off x="3797280" y="412524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noFill/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1597" name="Hexagon 51"/>
            <p:cNvSpPr/>
            <p:nvPr/>
          </p:nvSpPr>
          <p:spPr>
            <a:xfrm rot="1800000">
              <a:off x="3807000" y="159156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>
              <a:solidFill>
                <a:srgbClr val="ffffff">
                  <a:alpha val="8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1598" name="Hexagon 52"/>
            <p:cNvSpPr/>
            <p:nvPr/>
          </p:nvSpPr>
          <p:spPr>
            <a:xfrm rot="1800000">
              <a:off x="3054240" y="32472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>
              <a:solidFill>
                <a:srgbClr val="ffffff">
                  <a:alpha val="8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1599" name="Hexagon 53"/>
            <p:cNvSpPr/>
            <p:nvPr/>
          </p:nvSpPr>
          <p:spPr>
            <a:xfrm rot="1800000">
              <a:off x="4540320" y="538236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1600" name="Freeform 54"/>
            <p:cNvSpPr/>
            <p:nvPr/>
          </p:nvSpPr>
          <p:spPr>
            <a:xfrm rot="1800000">
              <a:off x="-303840" y="4200480"/>
              <a:ext cx="1260000" cy="1386720"/>
            </a:xfrm>
            <a:custGeom>
              <a:avLst/>
              <a:gdLst>
                <a:gd name="textAreaLeft" fmla="*/ 0 w 1260000"/>
                <a:gd name="textAreaRight" fmla="*/ 1261440 w 1260000"/>
                <a:gd name="textAreaTop" fmla="*/ 0 h 1386720"/>
                <a:gd name="textAreaBottom" fmla="*/ 1388160 h 1386720"/>
              </a:gdLst>
              <a:ahLst/>
              <a:rect l="textAreaLeft" t="textAreaTop" r="textAreaRight" b="textAreaBottom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1601" name="Hexagon 55"/>
            <p:cNvSpPr/>
            <p:nvPr/>
          </p:nvSpPr>
          <p:spPr>
            <a:xfrm rot="1800000">
              <a:off x="101520" y="540144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noFill/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1602" name="Hexagon 56"/>
            <p:cNvSpPr/>
            <p:nvPr/>
          </p:nvSpPr>
          <p:spPr>
            <a:xfrm rot="1800000">
              <a:off x="130320" y="284868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>
              <a:solidFill>
                <a:srgbClr val="ffffff">
                  <a:alpha val="8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1603" name="Hexagon 57"/>
            <p:cNvSpPr/>
            <p:nvPr/>
          </p:nvSpPr>
          <p:spPr>
            <a:xfrm rot="1800000">
              <a:off x="853920" y="412524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noFill/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1604" name="Hexagon 58"/>
            <p:cNvSpPr/>
            <p:nvPr/>
          </p:nvSpPr>
          <p:spPr>
            <a:xfrm rot="1800000">
              <a:off x="1587600" y="541080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noFill/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1605" name="Hexagon 59"/>
            <p:cNvSpPr/>
            <p:nvPr/>
          </p:nvSpPr>
          <p:spPr>
            <a:xfrm rot="1800000">
              <a:off x="1606680" y="285840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>
              <a:solidFill>
                <a:srgbClr val="ffffff">
                  <a:alpha val="8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1606" name="Hexagon 94"/>
            <p:cNvSpPr/>
            <p:nvPr/>
          </p:nvSpPr>
          <p:spPr>
            <a:xfrm rot="1800000">
              <a:off x="873000" y="156276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noFill/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1607" name="Hexagon 95"/>
            <p:cNvSpPr/>
            <p:nvPr/>
          </p:nvSpPr>
          <p:spPr>
            <a:xfrm rot="1800000">
              <a:off x="6883560" y="414396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1608" name="Hexagon 96"/>
            <p:cNvSpPr/>
            <p:nvPr/>
          </p:nvSpPr>
          <p:spPr>
            <a:xfrm rot="1800000">
              <a:off x="7626240" y="542052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noFill/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1609" name="Hexagon 97"/>
            <p:cNvSpPr/>
            <p:nvPr/>
          </p:nvSpPr>
          <p:spPr>
            <a:xfrm rot="1800000">
              <a:off x="7626240" y="286776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>
              <a:solidFill>
                <a:srgbClr val="ffffff">
                  <a:alpha val="8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1610" name="Freeform 98"/>
            <p:cNvSpPr/>
            <p:nvPr/>
          </p:nvSpPr>
          <p:spPr>
            <a:xfrm rot="1800000">
              <a:off x="8383680" y="4054320"/>
              <a:ext cx="1242000" cy="1386720"/>
            </a:xfrm>
            <a:custGeom>
              <a:avLst/>
              <a:gdLst>
                <a:gd name="textAreaLeft" fmla="*/ 0 w 1242000"/>
                <a:gd name="textAreaRight" fmla="*/ 1243440 w 1242000"/>
                <a:gd name="textAreaTop" fmla="*/ 0 h 1386720"/>
                <a:gd name="textAreaBottom" fmla="*/ 1388160 h 1386720"/>
              </a:gdLst>
              <a:ahLst/>
              <a:rect l="textAreaLeft" t="textAreaTop" r="textAreaRight" b="textAreaBottom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1611" name="Freeform 99"/>
            <p:cNvSpPr/>
            <p:nvPr/>
          </p:nvSpPr>
          <p:spPr>
            <a:xfrm rot="1800000">
              <a:off x="8384040" y="1510200"/>
              <a:ext cx="1240560" cy="1387440"/>
            </a:xfrm>
            <a:custGeom>
              <a:avLst/>
              <a:gdLst>
                <a:gd name="textAreaLeft" fmla="*/ 0 w 1240560"/>
                <a:gd name="textAreaRight" fmla="*/ 1242000 w 1240560"/>
                <a:gd name="textAreaTop" fmla="*/ 0 h 1387440"/>
                <a:gd name="textAreaBottom" fmla="*/ 1388880 h 1387440"/>
              </a:gdLst>
              <a:ahLst/>
              <a:rect l="textAreaLeft" t="textAreaTop" r="textAreaRight" b="textAreaBottom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noFill/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</p:grpSp>
      <p:sp>
        <p:nvSpPr>
          <p:cNvPr id="1612" name="Rectangle 65"/>
          <p:cNvSpPr/>
          <p:nvPr/>
        </p:nvSpPr>
        <p:spPr>
          <a:xfrm>
            <a:off x="457200" y="333360"/>
            <a:ext cx="8228160" cy="6184080"/>
          </a:xfrm>
          <a:prstGeom prst="rect">
            <a:avLst/>
          </a:prstGeom>
          <a:solidFill>
            <a:schemeClr val="bg1"/>
          </a:solidFill>
          <a:ln w="6350">
            <a:solidFill>
              <a:srgbClr val="0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entury Gothic"/>
              <a:ea typeface="DejaVu Sans"/>
            </a:endParaRPr>
          </a:p>
        </p:txBody>
      </p:sp>
      <p:sp>
        <p:nvSpPr>
          <p:cNvPr id="1613" name="Rectangle 69"/>
          <p:cNvSpPr/>
          <p:nvPr/>
        </p:nvSpPr>
        <p:spPr>
          <a:xfrm>
            <a:off x="4561200" y="-21600"/>
            <a:ext cx="3677760" cy="697680"/>
          </a:xfrm>
          <a:prstGeom prst="rect">
            <a:avLst/>
          </a:prstGeom>
          <a:solidFill>
            <a:srgbClr val="f5f5f5"/>
          </a:solidFill>
          <a:ln>
            <a:solidFill>
              <a:srgbClr val="74a51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entury Gothic"/>
              <a:ea typeface="DejaVu Sans"/>
            </a:endParaRPr>
          </a:p>
        </p:txBody>
      </p:sp>
      <p:sp>
        <p:nvSpPr>
          <p:cNvPr id="1614" name="Rectangle 70"/>
          <p:cNvSpPr/>
          <p:nvPr/>
        </p:nvSpPr>
        <p:spPr>
          <a:xfrm>
            <a:off x="4649040" y="-21600"/>
            <a:ext cx="3503880" cy="622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entury Gothic"/>
              <a:ea typeface="DejaVu Sans"/>
            </a:endParaRPr>
          </a:p>
        </p:txBody>
      </p:sp>
      <p:sp>
        <p:nvSpPr>
          <p:cNvPr id="1615" name="PlaceHolder 1"/>
          <p:cNvSpPr>
            <a:spLocks noGrp="1"/>
          </p:cNvSpPr>
          <p:nvPr>
            <p:ph type="ftr" idx="64"/>
          </p:nvPr>
        </p:nvSpPr>
        <p:spPr>
          <a:xfrm>
            <a:off x="4641480" y="5852160"/>
            <a:ext cx="3500640" cy="363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pt-B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1400" spc="-1" strike="noStrike">
                <a:solidFill>
                  <a:srgbClr val="000000"/>
                </a:solidFill>
                <a:latin typeface="Times New Roman"/>
              </a:rPr>
              <a:t>&lt;rodapé&gt;</a:t>
            </a:r>
            <a:endParaRPr b="0" lang="pt-B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16" name="PlaceHolder 2"/>
          <p:cNvSpPr>
            <a:spLocks noGrp="1"/>
          </p:cNvSpPr>
          <p:nvPr>
            <p:ph type="sldNum" idx="65"/>
          </p:nvPr>
        </p:nvSpPr>
        <p:spPr>
          <a:xfrm>
            <a:off x="4649040" y="224640"/>
            <a:ext cx="1330560" cy="363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pt-BR" sz="1200" spc="-1" strike="noStrike">
                <a:solidFill>
                  <a:srgbClr val="fefefe"/>
                </a:solidFill>
                <a:latin typeface="Century Gothic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D7ECE3B0-374D-4C24-AF8E-8703ED2FD6F6}" type="slidenum">
              <a:rPr b="0" lang="pt-BR" sz="1200" spc="-1" strike="noStrike">
                <a:solidFill>
                  <a:srgbClr val="fefefe"/>
                </a:solidFill>
                <a:latin typeface="Century Gothic"/>
              </a:rPr>
              <a:t>&lt;número&gt;</a:t>
            </a:fld>
            <a:endParaRPr b="0" lang="pt-BR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17" name="PlaceHolder 3"/>
          <p:cNvSpPr>
            <a:spLocks noGrp="1"/>
          </p:cNvSpPr>
          <p:nvPr>
            <p:ph type="dt" idx="66"/>
          </p:nvPr>
        </p:nvSpPr>
        <p:spPr>
          <a:xfrm>
            <a:off x="5997240" y="224640"/>
            <a:ext cx="2132280" cy="363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pt-B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pt-BR" sz="1400" spc="-1" strike="noStrike">
                <a:solidFill>
                  <a:srgbClr val="000000"/>
                </a:solidFill>
                <a:latin typeface="Times New Roman"/>
              </a:rPr>
              <a:t>&lt;data/hora&gt;</a:t>
            </a:r>
            <a:endParaRPr b="0" lang="pt-B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91" r:id="rId2"/>
  </p:sldLayoutIdLst>
</p:sldMaster>
</file>

<file path=ppt/slideMasters/slideMaster2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c2f25f"/>
            </a:gs>
            <a:gs pos="100000">
              <a:srgbClr val="92bd3f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8" name="Group 41"/>
          <p:cNvGrpSpPr/>
          <p:nvPr/>
        </p:nvGrpSpPr>
        <p:grpSpPr>
          <a:xfrm>
            <a:off x="-566280" y="0"/>
            <a:ext cx="10455840" cy="7114680"/>
            <a:chOff x="-566280" y="0"/>
            <a:chExt cx="10455840" cy="7114680"/>
          </a:xfrm>
        </p:grpSpPr>
        <p:grpSp>
          <p:nvGrpSpPr>
            <p:cNvPr id="1619" name="Group 44"/>
            <p:cNvGrpSpPr/>
            <p:nvPr/>
          </p:nvGrpSpPr>
          <p:grpSpPr>
            <a:xfrm>
              <a:off x="77760" y="0"/>
              <a:ext cx="9144000" cy="6858000"/>
              <a:chOff x="77760" y="0"/>
              <a:chExt cx="9144000" cy="6858000"/>
            </a:xfrm>
          </p:grpSpPr>
          <p:grpSp>
            <p:nvGrpSpPr>
              <p:cNvPr id="1620" name="Group 4"/>
              <p:cNvGrpSpPr/>
              <p:nvPr/>
            </p:nvGrpSpPr>
            <p:grpSpPr>
              <a:xfrm>
                <a:off x="77760" y="0"/>
                <a:ext cx="2513160" cy="6856560"/>
                <a:chOff x="77760" y="0"/>
                <a:chExt cx="2513160" cy="6856560"/>
              </a:xfrm>
            </p:grpSpPr>
            <p:sp>
              <p:nvSpPr>
                <p:cNvPr id="1621" name="Rectangle 112"/>
                <p:cNvSpPr/>
                <p:nvPr/>
              </p:nvSpPr>
              <p:spPr>
                <a:xfrm>
                  <a:off x="992160" y="0"/>
                  <a:ext cx="1598760" cy="685656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chemeClr val="lt1"/>
                    </a:solidFill>
                    <a:latin typeface="Century Gothic"/>
                    <a:ea typeface="DejaVu Sans"/>
                  </a:endParaRPr>
                </a:p>
              </p:txBody>
            </p:sp>
            <p:sp>
              <p:nvSpPr>
                <p:cNvPr id="1622" name="Rectangle 2"/>
                <p:cNvSpPr/>
                <p:nvPr/>
              </p:nvSpPr>
              <p:spPr>
                <a:xfrm>
                  <a:off x="77760" y="0"/>
                  <a:ext cx="455760" cy="685656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chemeClr val="lt1"/>
                    </a:solidFill>
                    <a:latin typeface="Century Gothic"/>
                    <a:ea typeface="DejaVu Sans"/>
                  </a:endParaRPr>
                </a:p>
              </p:txBody>
            </p:sp>
            <p:sp>
              <p:nvSpPr>
                <p:cNvPr id="1623" name="Rectangle 3"/>
                <p:cNvSpPr/>
                <p:nvPr/>
              </p:nvSpPr>
              <p:spPr>
                <a:xfrm>
                  <a:off x="306360" y="0"/>
                  <a:ext cx="760680" cy="685656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chemeClr val="lt1"/>
                    </a:solidFill>
                    <a:latin typeface="Century Gothic"/>
                    <a:ea typeface="DejaVu Sans"/>
                  </a:endParaRPr>
                </a:p>
              </p:txBody>
            </p:sp>
          </p:grpSp>
          <p:grpSp>
            <p:nvGrpSpPr>
              <p:cNvPr id="1624" name="Group 5"/>
              <p:cNvGrpSpPr/>
              <p:nvPr/>
            </p:nvGrpSpPr>
            <p:grpSpPr>
              <a:xfrm>
                <a:off x="500400" y="0"/>
                <a:ext cx="2513160" cy="6856560"/>
                <a:chOff x="500400" y="0"/>
                <a:chExt cx="2513160" cy="6856560"/>
              </a:xfrm>
            </p:grpSpPr>
            <p:sp>
              <p:nvSpPr>
                <p:cNvPr id="1625" name="Rectangle 109"/>
                <p:cNvSpPr/>
                <p:nvPr/>
              </p:nvSpPr>
              <p:spPr>
                <a:xfrm>
                  <a:off x="1414800" y="0"/>
                  <a:ext cx="1598760" cy="685656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chemeClr val="lt1"/>
                    </a:solidFill>
                    <a:latin typeface="Century Gothic"/>
                    <a:ea typeface="DejaVu Sans"/>
                  </a:endParaRPr>
                </a:p>
              </p:txBody>
            </p:sp>
            <p:sp>
              <p:nvSpPr>
                <p:cNvPr id="1626" name="Rectangle 110"/>
                <p:cNvSpPr/>
                <p:nvPr/>
              </p:nvSpPr>
              <p:spPr>
                <a:xfrm>
                  <a:off x="500400" y="0"/>
                  <a:ext cx="455760" cy="685656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chemeClr val="lt1"/>
                    </a:solidFill>
                    <a:latin typeface="Century Gothic"/>
                    <a:ea typeface="DejaVu Sans"/>
                  </a:endParaRPr>
                </a:p>
              </p:txBody>
            </p:sp>
            <p:sp>
              <p:nvSpPr>
                <p:cNvPr id="1627" name="Rectangle 111"/>
                <p:cNvSpPr/>
                <p:nvPr/>
              </p:nvSpPr>
              <p:spPr>
                <a:xfrm>
                  <a:off x="729000" y="0"/>
                  <a:ext cx="760680" cy="685656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chemeClr val="lt1"/>
                    </a:solidFill>
                    <a:latin typeface="Century Gothic"/>
                    <a:ea typeface="DejaVu Sans"/>
                  </a:endParaRPr>
                </a:p>
              </p:txBody>
            </p:sp>
          </p:grpSp>
          <p:grpSp>
            <p:nvGrpSpPr>
              <p:cNvPr id="1628" name="Group 9"/>
              <p:cNvGrpSpPr/>
              <p:nvPr/>
            </p:nvGrpSpPr>
            <p:grpSpPr>
              <a:xfrm>
                <a:off x="6708600" y="1440"/>
                <a:ext cx="2513160" cy="6856560"/>
                <a:chOff x="6708600" y="1440"/>
                <a:chExt cx="2513160" cy="6856560"/>
              </a:xfrm>
            </p:grpSpPr>
            <p:sp>
              <p:nvSpPr>
                <p:cNvPr id="1629" name="Rectangle 106"/>
                <p:cNvSpPr/>
                <p:nvPr/>
              </p:nvSpPr>
              <p:spPr>
                <a:xfrm rot="10800000">
                  <a:off x="6708600" y="1440"/>
                  <a:ext cx="1598760" cy="685656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chemeClr val="lt1"/>
                    </a:solidFill>
                    <a:latin typeface="Century Gothic"/>
                    <a:ea typeface="DejaVu Sans"/>
                  </a:endParaRPr>
                </a:p>
              </p:txBody>
            </p:sp>
            <p:sp>
              <p:nvSpPr>
                <p:cNvPr id="1630" name="Rectangle 107"/>
                <p:cNvSpPr/>
                <p:nvPr/>
              </p:nvSpPr>
              <p:spPr>
                <a:xfrm rot="10800000">
                  <a:off x="8766000" y="1440"/>
                  <a:ext cx="455760" cy="685656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chemeClr val="lt1"/>
                    </a:solidFill>
                    <a:latin typeface="Century Gothic"/>
                    <a:ea typeface="DejaVu Sans"/>
                  </a:endParaRPr>
                </a:p>
              </p:txBody>
            </p:sp>
            <p:sp>
              <p:nvSpPr>
                <p:cNvPr id="1631" name="Rectangle 108"/>
                <p:cNvSpPr/>
                <p:nvPr/>
              </p:nvSpPr>
              <p:spPr>
                <a:xfrm rot="10800000">
                  <a:off x="8232480" y="1440"/>
                  <a:ext cx="760680" cy="685656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chemeClr val="lt1"/>
                    </a:solidFill>
                    <a:latin typeface="Century Gothic"/>
                    <a:ea typeface="DejaVu Sans"/>
                  </a:endParaRPr>
                </a:p>
              </p:txBody>
            </p:sp>
          </p:grpSp>
          <p:sp>
            <p:nvSpPr>
              <p:cNvPr id="1632" name="Rectangle 103"/>
              <p:cNvSpPr/>
              <p:nvPr/>
            </p:nvSpPr>
            <p:spPr>
              <a:xfrm>
                <a:off x="3887640" y="0"/>
                <a:ext cx="2818080" cy="685656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>
                  <a:lnSpc>
                    <a:spcPct val="100000"/>
                  </a:lnSpc>
                </a:pPr>
                <a:endParaRPr b="0" lang="en-US" sz="1800" spc="-1" strike="noStrike">
                  <a:solidFill>
                    <a:schemeClr val="lt1"/>
                  </a:solidFill>
                  <a:latin typeface="Century Gothic"/>
                  <a:ea typeface="DejaVu Sans"/>
                </a:endParaRPr>
              </a:p>
            </p:txBody>
          </p:sp>
          <p:sp>
            <p:nvSpPr>
              <p:cNvPr id="1633" name="Rectangle 104"/>
              <p:cNvSpPr/>
              <p:nvPr/>
            </p:nvSpPr>
            <p:spPr>
              <a:xfrm>
                <a:off x="2973240" y="0"/>
                <a:ext cx="455760" cy="685656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>
                  <a:lnSpc>
                    <a:spcPct val="100000"/>
                  </a:lnSpc>
                </a:pPr>
                <a:endParaRPr b="0" lang="en-US" sz="1800" spc="-1" strike="noStrike">
                  <a:solidFill>
                    <a:schemeClr val="lt1"/>
                  </a:solidFill>
                  <a:latin typeface="Century Gothic"/>
                  <a:ea typeface="DejaVu Sans"/>
                </a:endParaRPr>
              </a:p>
            </p:txBody>
          </p:sp>
          <p:sp>
            <p:nvSpPr>
              <p:cNvPr id="1634" name="Rectangle 105"/>
              <p:cNvSpPr/>
              <p:nvPr/>
            </p:nvSpPr>
            <p:spPr>
              <a:xfrm>
                <a:off x="3201840" y="0"/>
                <a:ext cx="760680" cy="685656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>
                  <a:lnSpc>
                    <a:spcPct val="100000"/>
                  </a:lnSpc>
                </a:pPr>
                <a:endParaRPr b="0" lang="en-US" sz="1800" spc="-1" strike="noStrike">
                  <a:solidFill>
                    <a:schemeClr val="lt1"/>
                  </a:solidFill>
                  <a:latin typeface="Century Gothic"/>
                  <a:ea typeface="DejaVu Sans"/>
                </a:endParaRPr>
              </a:p>
            </p:txBody>
          </p:sp>
        </p:grpSp>
        <p:sp>
          <p:nvSpPr>
            <p:cNvPr id="1635" name="Freeform 43"/>
            <p:cNvSpPr/>
            <p:nvPr/>
          </p:nvSpPr>
          <p:spPr>
            <a:xfrm>
              <a:off x="65880" y="5034960"/>
              <a:ext cx="9142560" cy="1174320"/>
            </a:xfrm>
            <a:custGeom>
              <a:avLst/>
              <a:gdLst>
                <a:gd name="textAreaLeft" fmla="*/ 0 w 9142560"/>
                <a:gd name="textAreaRight" fmla="*/ 9144000 w 9142560"/>
                <a:gd name="textAreaTop" fmla="*/ 0 h 1174320"/>
                <a:gd name="textAreaBottom" fmla="*/ 1175760 h 1174320"/>
              </a:gdLst>
              <a:ahLst/>
              <a:rect l="textAreaLeft" t="textAreaTop" r="textAreaRight" b="textAreaBottom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noFill/>
            <a:ln>
              <a:solidFill>
                <a:srgbClr val="ffffff">
                  <a:alpha val="20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rgbClr val="000000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1636" name="Freeform 44"/>
            <p:cNvSpPr/>
            <p:nvPr/>
          </p:nvSpPr>
          <p:spPr>
            <a:xfrm>
              <a:off x="65880" y="3467520"/>
              <a:ext cx="9142560" cy="889200"/>
            </a:xfrm>
            <a:custGeom>
              <a:avLst/>
              <a:gdLst>
                <a:gd name="textAreaLeft" fmla="*/ 0 w 9142560"/>
                <a:gd name="textAreaRight" fmla="*/ 9144000 w 9142560"/>
                <a:gd name="textAreaTop" fmla="*/ 0 h 889200"/>
                <a:gd name="textAreaBottom" fmla="*/ 890640 h 889200"/>
              </a:gdLst>
              <a:ahLst/>
              <a:rect l="textAreaLeft" t="textAreaTop" r="textAreaRight" b="textAreaBottom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noFill/>
            <a:ln>
              <a:solidFill>
                <a:srgbClr val="ffffff">
                  <a:alpha val="20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rgbClr val="000000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1637" name="Freeform 45"/>
            <p:cNvSpPr/>
            <p:nvPr/>
          </p:nvSpPr>
          <p:spPr>
            <a:xfrm>
              <a:off x="54000" y="5640840"/>
              <a:ext cx="3003120" cy="1209960"/>
            </a:xfrm>
            <a:custGeom>
              <a:avLst/>
              <a:gdLst>
                <a:gd name="textAreaLeft" fmla="*/ 0 w 3003120"/>
                <a:gd name="textAreaRight" fmla="*/ 3004560 w 3003120"/>
                <a:gd name="textAreaTop" fmla="*/ 0 h 1209960"/>
                <a:gd name="textAreaBottom" fmla="*/ 1211400 h 1209960"/>
              </a:gdLst>
              <a:ahLst/>
              <a:rect l="textAreaLeft" t="textAreaTop" r="textAreaRight" b="textAreaBottom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noFill/>
            <a:ln>
              <a:solidFill>
                <a:srgbClr val="ffffff">
                  <a:alpha val="20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rgbClr val="000000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1638" name="Freeform 46"/>
            <p:cNvSpPr/>
            <p:nvPr/>
          </p:nvSpPr>
          <p:spPr>
            <a:xfrm>
              <a:off x="65880" y="5284440"/>
              <a:ext cx="9142560" cy="1477080"/>
            </a:xfrm>
            <a:custGeom>
              <a:avLst/>
              <a:gdLst>
                <a:gd name="textAreaLeft" fmla="*/ 0 w 9142560"/>
                <a:gd name="textAreaRight" fmla="*/ 9144000 w 9142560"/>
                <a:gd name="textAreaTop" fmla="*/ 0 h 1477080"/>
                <a:gd name="textAreaBottom" fmla="*/ 1478520 h 1477080"/>
              </a:gdLst>
              <a:ahLst/>
              <a:rect l="textAreaLeft" t="textAreaTop" r="textAreaRight" b="textAreaBottom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noFill/>
            <a:ln>
              <a:solidFill>
                <a:srgbClr val="ffffff">
                  <a:alpha val="20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rgbClr val="000000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1639" name="Freeform 48"/>
            <p:cNvSpPr/>
            <p:nvPr/>
          </p:nvSpPr>
          <p:spPr>
            <a:xfrm>
              <a:off x="2215080" y="5132160"/>
              <a:ext cx="6981120" cy="1718640"/>
            </a:xfrm>
            <a:custGeom>
              <a:avLst/>
              <a:gdLst>
                <a:gd name="textAreaLeft" fmla="*/ 0 w 6981120"/>
                <a:gd name="textAreaRight" fmla="*/ 6982560 w 6981120"/>
                <a:gd name="textAreaTop" fmla="*/ 0 h 1718640"/>
                <a:gd name="textAreaBottom" fmla="*/ 1720080 h 1718640"/>
              </a:gdLst>
              <a:ahLst/>
              <a:rect l="textAreaLeft" t="textAreaTop" r="textAreaRight" b="textAreaBottom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noFill/>
            <a:ln>
              <a:solidFill>
                <a:srgbClr val="ffffff">
                  <a:alpha val="20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rgbClr val="000000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1640" name="Hexagon 49"/>
            <p:cNvSpPr/>
            <p:nvPr/>
          </p:nvSpPr>
          <p:spPr>
            <a:xfrm rot="1800000">
              <a:off x="3073320" y="285840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1641" name="Hexagon 50"/>
            <p:cNvSpPr/>
            <p:nvPr/>
          </p:nvSpPr>
          <p:spPr>
            <a:xfrm rot="1800000">
              <a:off x="3797280" y="412524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noFill/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1642" name="Hexagon 51"/>
            <p:cNvSpPr/>
            <p:nvPr/>
          </p:nvSpPr>
          <p:spPr>
            <a:xfrm rot="1800000">
              <a:off x="3807000" y="159156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>
              <a:solidFill>
                <a:srgbClr val="ffffff">
                  <a:alpha val="8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1643" name="Hexagon 52"/>
            <p:cNvSpPr/>
            <p:nvPr/>
          </p:nvSpPr>
          <p:spPr>
            <a:xfrm rot="1800000">
              <a:off x="3054240" y="32472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>
              <a:solidFill>
                <a:srgbClr val="ffffff">
                  <a:alpha val="8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1644" name="Hexagon 53"/>
            <p:cNvSpPr/>
            <p:nvPr/>
          </p:nvSpPr>
          <p:spPr>
            <a:xfrm rot="1800000">
              <a:off x="4540320" y="538236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1645" name="Freeform 54"/>
            <p:cNvSpPr/>
            <p:nvPr/>
          </p:nvSpPr>
          <p:spPr>
            <a:xfrm rot="1800000">
              <a:off x="-303840" y="4200480"/>
              <a:ext cx="1260000" cy="1386720"/>
            </a:xfrm>
            <a:custGeom>
              <a:avLst/>
              <a:gdLst>
                <a:gd name="textAreaLeft" fmla="*/ 0 w 1260000"/>
                <a:gd name="textAreaRight" fmla="*/ 1261440 w 1260000"/>
                <a:gd name="textAreaTop" fmla="*/ 0 h 1386720"/>
                <a:gd name="textAreaBottom" fmla="*/ 1388160 h 1386720"/>
              </a:gdLst>
              <a:ahLst/>
              <a:rect l="textAreaLeft" t="textAreaTop" r="textAreaRight" b="textAreaBottom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1646" name="Hexagon 55"/>
            <p:cNvSpPr/>
            <p:nvPr/>
          </p:nvSpPr>
          <p:spPr>
            <a:xfrm rot="1800000">
              <a:off x="101520" y="540144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noFill/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1647" name="Hexagon 56"/>
            <p:cNvSpPr/>
            <p:nvPr/>
          </p:nvSpPr>
          <p:spPr>
            <a:xfrm rot="1800000">
              <a:off x="130320" y="284868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>
              <a:solidFill>
                <a:srgbClr val="ffffff">
                  <a:alpha val="8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1648" name="Hexagon 57"/>
            <p:cNvSpPr/>
            <p:nvPr/>
          </p:nvSpPr>
          <p:spPr>
            <a:xfrm rot="1800000">
              <a:off x="853920" y="412524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noFill/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1649" name="Hexagon 58"/>
            <p:cNvSpPr/>
            <p:nvPr/>
          </p:nvSpPr>
          <p:spPr>
            <a:xfrm rot="1800000">
              <a:off x="1587600" y="541080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noFill/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1650" name="Hexagon 59"/>
            <p:cNvSpPr/>
            <p:nvPr/>
          </p:nvSpPr>
          <p:spPr>
            <a:xfrm rot="1800000">
              <a:off x="1606680" y="285840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>
              <a:solidFill>
                <a:srgbClr val="ffffff">
                  <a:alpha val="8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1651" name="Hexagon 94"/>
            <p:cNvSpPr/>
            <p:nvPr/>
          </p:nvSpPr>
          <p:spPr>
            <a:xfrm rot="1800000">
              <a:off x="873000" y="156276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noFill/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1652" name="Hexagon 95"/>
            <p:cNvSpPr/>
            <p:nvPr/>
          </p:nvSpPr>
          <p:spPr>
            <a:xfrm rot="1800000">
              <a:off x="6883560" y="414396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1653" name="Hexagon 96"/>
            <p:cNvSpPr/>
            <p:nvPr/>
          </p:nvSpPr>
          <p:spPr>
            <a:xfrm rot="1800000">
              <a:off x="7626240" y="542052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noFill/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1654" name="Hexagon 97"/>
            <p:cNvSpPr/>
            <p:nvPr/>
          </p:nvSpPr>
          <p:spPr>
            <a:xfrm rot="1800000">
              <a:off x="7626240" y="286776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>
              <a:solidFill>
                <a:srgbClr val="ffffff">
                  <a:alpha val="8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1655" name="Freeform 98"/>
            <p:cNvSpPr/>
            <p:nvPr/>
          </p:nvSpPr>
          <p:spPr>
            <a:xfrm rot="1800000">
              <a:off x="8383680" y="4054320"/>
              <a:ext cx="1242000" cy="1386720"/>
            </a:xfrm>
            <a:custGeom>
              <a:avLst/>
              <a:gdLst>
                <a:gd name="textAreaLeft" fmla="*/ 0 w 1242000"/>
                <a:gd name="textAreaRight" fmla="*/ 1243440 w 1242000"/>
                <a:gd name="textAreaTop" fmla="*/ 0 h 1386720"/>
                <a:gd name="textAreaBottom" fmla="*/ 1388160 h 1386720"/>
              </a:gdLst>
              <a:ahLst/>
              <a:rect l="textAreaLeft" t="textAreaTop" r="textAreaRight" b="textAreaBottom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1656" name="Freeform 99"/>
            <p:cNvSpPr/>
            <p:nvPr/>
          </p:nvSpPr>
          <p:spPr>
            <a:xfrm rot="1800000">
              <a:off x="8384040" y="1510200"/>
              <a:ext cx="1240560" cy="1387440"/>
            </a:xfrm>
            <a:custGeom>
              <a:avLst/>
              <a:gdLst>
                <a:gd name="textAreaLeft" fmla="*/ 0 w 1240560"/>
                <a:gd name="textAreaRight" fmla="*/ 1242000 w 1240560"/>
                <a:gd name="textAreaTop" fmla="*/ 0 h 1387440"/>
                <a:gd name="textAreaBottom" fmla="*/ 1388880 h 1387440"/>
              </a:gdLst>
              <a:ahLst/>
              <a:rect l="textAreaLeft" t="textAreaTop" r="textAreaRight" b="textAreaBottom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noFill/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</p:grpSp>
      <p:sp>
        <p:nvSpPr>
          <p:cNvPr id="1657" name="Rectangle 65"/>
          <p:cNvSpPr/>
          <p:nvPr/>
        </p:nvSpPr>
        <p:spPr>
          <a:xfrm>
            <a:off x="457200" y="333360"/>
            <a:ext cx="8228160" cy="6184080"/>
          </a:xfrm>
          <a:prstGeom prst="rect">
            <a:avLst/>
          </a:prstGeom>
          <a:solidFill>
            <a:schemeClr val="bg1"/>
          </a:solidFill>
          <a:ln w="6350">
            <a:solidFill>
              <a:srgbClr val="0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entury Gothic"/>
              <a:ea typeface="DejaVu Sans"/>
            </a:endParaRPr>
          </a:p>
        </p:txBody>
      </p:sp>
      <p:sp>
        <p:nvSpPr>
          <p:cNvPr id="1658" name="Rectangle 69"/>
          <p:cNvSpPr/>
          <p:nvPr/>
        </p:nvSpPr>
        <p:spPr>
          <a:xfrm>
            <a:off x="4561200" y="-21600"/>
            <a:ext cx="3677760" cy="697680"/>
          </a:xfrm>
          <a:prstGeom prst="rect">
            <a:avLst/>
          </a:prstGeom>
          <a:solidFill>
            <a:srgbClr val="f5f5f5"/>
          </a:solidFill>
          <a:ln>
            <a:solidFill>
              <a:srgbClr val="74a51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entury Gothic"/>
              <a:ea typeface="DejaVu Sans"/>
            </a:endParaRPr>
          </a:p>
        </p:txBody>
      </p:sp>
      <p:sp>
        <p:nvSpPr>
          <p:cNvPr id="1659" name="Rectangle 70"/>
          <p:cNvSpPr/>
          <p:nvPr/>
        </p:nvSpPr>
        <p:spPr>
          <a:xfrm>
            <a:off x="4649040" y="-21600"/>
            <a:ext cx="3503880" cy="622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entury Gothic"/>
              <a:ea typeface="DejaVu Sans"/>
            </a:endParaRPr>
          </a:p>
        </p:txBody>
      </p:sp>
      <p:sp>
        <p:nvSpPr>
          <p:cNvPr id="166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Clique para editar o formato do texto do título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6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8333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Clique para editar o formato de texto dos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2.º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3.º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4.º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5.º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6.º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7.º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6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44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Clique para editar o formato de texto dos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2.º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3.º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4.º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5.º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6.º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7.º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6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8333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Clique para editar o formato de texto dos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2.º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3.º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4.º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5.º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6.º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7.º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64" name="PlaceHolder 5"/>
          <p:cNvSpPr>
            <a:spLocks noGrp="1"/>
          </p:cNvSpPr>
          <p:nvPr>
            <p:ph type="ftr" idx="67"/>
          </p:nvPr>
        </p:nvSpPr>
        <p:spPr>
          <a:xfrm>
            <a:off x="4641480" y="5852160"/>
            <a:ext cx="3500640" cy="363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pt-B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1400" spc="-1" strike="noStrike">
                <a:solidFill>
                  <a:srgbClr val="000000"/>
                </a:solidFill>
                <a:latin typeface="Times New Roman"/>
              </a:rPr>
              <a:t>&lt;rodapé&gt;</a:t>
            </a:r>
            <a:endParaRPr b="0" lang="pt-B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65" name="PlaceHolder 6"/>
          <p:cNvSpPr>
            <a:spLocks noGrp="1"/>
          </p:cNvSpPr>
          <p:nvPr>
            <p:ph type="sldNum" idx="68"/>
          </p:nvPr>
        </p:nvSpPr>
        <p:spPr>
          <a:xfrm>
            <a:off x="4649040" y="224640"/>
            <a:ext cx="1330560" cy="363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pt-BR" sz="1200" spc="-1" strike="noStrike">
                <a:solidFill>
                  <a:srgbClr val="fefefe"/>
                </a:solidFill>
                <a:latin typeface="Century Gothic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92035DE7-339C-4A80-80ED-3DB765D1D4A7}" type="slidenum">
              <a:rPr b="0" lang="pt-BR" sz="1200" spc="-1" strike="noStrike">
                <a:solidFill>
                  <a:srgbClr val="fefefe"/>
                </a:solidFill>
                <a:latin typeface="Century Gothic"/>
              </a:rPr>
              <a:t>&lt;número&gt;</a:t>
            </a:fld>
            <a:endParaRPr b="0" lang="pt-BR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66" name="PlaceHolder 7"/>
          <p:cNvSpPr>
            <a:spLocks noGrp="1"/>
          </p:cNvSpPr>
          <p:nvPr>
            <p:ph type="dt" idx="69"/>
          </p:nvPr>
        </p:nvSpPr>
        <p:spPr>
          <a:xfrm>
            <a:off x="5997240" y="224640"/>
            <a:ext cx="2132280" cy="363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pt-B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pt-BR" sz="1400" spc="-1" strike="noStrike">
                <a:solidFill>
                  <a:srgbClr val="000000"/>
                </a:solidFill>
                <a:latin typeface="Times New Roman"/>
              </a:rPr>
              <a:t>&lt;data/hora&gt;</a:t>
            </a:r>
            <a:endParaRPr b="0" lang="pt-B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93" r:id="rId2"/>
  </p:sldLayoutIdLst>
</p:sldMaster>
</file>

<file path=ppt/slideMasters/slideMaster2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c2f25f"/>
            </a:gs>
            <a:gs pos="100000">
              <a:srgbClr val="92bd3f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1" name="Group 41"/>
          <p:cNvGrpSpPr/>
          <p:nvPr/>
        </p:nvGrpSpPr>
        <p:grpSpPr>
          <a:xfrm>
            <a:off x="-566280" y="0"/>
            <a:ext cx="10455840" cy="7114680"/>
            <a:chOff x="-566280" y="0"/>
            <a:chExt cx="10455840" cy="7114680"/>
          </a:xfrm>
        </p:grpSpPr>
        <p:grpSp>
          <p:nvGrpSpPr>
            <p:cNvPr id="1672" name="Group 44"/>
            <p:cNvGrpSpPr/>
            <p:nvPr/>
          </p:nvGrpSpPr>
          <p:grpSpPr>
            <a:xfrm>
              <a:off x="77760" y="0"/>
              <a:ext cx="9144000" cy="6858000"/>
              <a:chOff x="77760" y="0"/>
              <a:chExt cx="9144000" cy="6858000"/>
            </a:xfrm>
          </p:grpSpPr>
          <p:grpSp>
            <p:nvGrpSpPr>
              <p:cNvPr id="1673" name="Group 4"/>
              <p:cNvGrpSpPr/>
              <p:nvPr/>
            </p:nvGrpSpPr>
            <p:grpSpPr>
              <a:xfrm>
                <a:off x="77760" y="0"/>
                <a:ext cx="2513160" cy="6856560"/>
                <a:chOff x="77760" y="0"/>
                <a:chExt cx="2513160" cy="6856560"/>
              </a:xfrm>
            </p:grpSpPr>
            <p:sp>
              <p:nvSpPr>
                <p:cNvPr id="1674" name="Rectangle 112"/>
                <p:cNvSpPr/>
                <p:nvPr/>
              </p:nvSpPr>
              <p:spPr>
                <a:xfrm>
                  <a:off x="992160" y="0"/>
                  <a:ext cx="1598760" cy="685656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chemeClr val="lt1"/>
                    </a:solidFill>
                    <a:latin typeface="Century Gothic"/>
                    <a:ea typeface="DejaVu Sans"/>
                  </a:endParaRPr>
                </a:p>
              </p:txBody>
            </p:sp>
            <p:sp>
              <p:nvSpPr>
                <p:cNvPr id="1675" name="Rectangle 2"/>
                <p:cNvSpPr/>
                <p:nvPr/>
              </p:nvSpPr>
              <p:spPr>
                <a:xfrm>
                  <a:off x="77760" y="0"/>
                  <a:ext cx="455760" cy="685656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chemeClr val="lt1"/>
                    </a:solidFill>
                    <a:latin typeface="Century Gothic"/>
                    <a:ea typeface="DejaVu Sans"/>
                  </a:endParaRPr>
                </a:p>
              </p:txBody>
            </p:sp>
            <p:sp>
              <p:nvSpPr>
                <p:cNvPr id="1676" name="Rectangle 3"/>
                <p:cNvSpPr/>
                <p:nvPr/>
              </p:nvSpPr>
              <p:spPr>
                <a:xfrm>
                  <a:off x="306360" y="0"/>
                  <a:ext cx="760680" cy="685656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chemeClr val="lt1"/>
                    </a:solidFill>
                    <a:latin typeface="Century Gothic"/>
                    <a:ea typeface="DejaVu Sans"/>
                  </a:endParaRPr>
                </a:p>
              </p:txBody>
            </p:sp>
          </p:grpSp>
          <p:grpSp>
            <p:nvGrpSpPr>
              <p:cNvPr id="1677" name="Group 5"/>
              <p:cNvGrpSpPr/>
              <p:nvPr/>
            </p:nvGrpSpPr>
            <p:grpSpPr>
              <a:xfrm>
                <a:off x="500400" y="0"/>
                <a:ext cx="2513160" cy="6856560"/>
                <a:chOff x="500400" y="0"/>
                <a:chExt cx="2513160" cy="6856560"/>
              </a:xfrm>
            </p:grpSpPr>
            <p:sp>
              <p:nvSpPr>
                <p:cNvPr id="1678" name="Rectangle 109"/>
                <p:cNvSpPr/>
                <p:nvPr/>
              </p:nvSpPr>
              <p:spPr>
                <a:xfrm>
                  <a:off x="1414800" y="0"/>
                  <a:ext cx="1598760" cy="685656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chemeClr val="lt1"/>
                    </a:solidFill>
                    <a:latin typeface="Century Gothic"/>
                    <a:ea typeface="DejaVu Sans"/>
                  </a:endParaRPr>
                </a:p>
              </p:txBody>
            </p:sp>
            <p:sp>
              <p:nvSpPr>
                <p:cNvPr id="1679" name="Rectangle 110"/>
                <p:cNvSpPr/>
                <p:nvPr/>
              </p:nvSpPr>
              <p:spPr>
                <a:xfrm>
                  <a:off x="500400" y="0"/>
                  <a:ext cx="455760" cy="685656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chemeClr val="lt1"/>
                    </a:solidFill>
                    <a:latin typeface="Century Gothic"/>
                    <a:ea typeface="DejaVu Sans"/>
                  </a:endParaRPr>
                </a:p>
              </p:txBody>
            </p:sp>
            <p:sp>
              <p:nvSpPr>
                <p:cNvPr id="1680" name="Rectangle 111"/>
                <p:cNvSpPr/>
                <p:nvPr/>
              </p:nvSpPr>
              <p:spPr>
                <a:xfrm>
                  <a:off x="729000" y="0"/>
                  <a:ext cx="760680" cy="685656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chemeClr val="lt1"/>
                    </a:solidFill>
                    <a:latin typeface="Century Gothic"/>
                    <a:ea typeface="DejaVu Sans"/>
                  </a:endParaRPr>
                </a:p>
              </p:txBody>
            </p:sp>
          </p:grpSp>
          <p:grpSp>
            <p:nvGrpSpPr>
              <p:cNvPr id="1681" name="Group 9"/>
              <p:cNvGrpSpPr/>
              <p:nvPr/>
            </p:nvGrpSpPr>
            <p:grpSpPr>
              <a:xfrm>
                <a:off x="6708600" y="1440"/>
                <a:ext cx="2513160" cy="6856560"/>
                <a:chOff x="6708600" y="1440"/>
                <a:chExt cx="2513160" cy="6856560"/>
              </a:xfrm>
            </p:grpSpPr>
            <p:sp>
              <p:nvSpPr>
                <p:cNvPr id="1682" name="Rectangle 106"/>
                <p:cNvSpPr/>
                <p:nvPr/>
              </p:nvSpPr>
              <p:spPr>
                <a:xfrm rot="10800000">
                  <a:off x="6708600" y="1440"/>
                  <a:ext cx="1598760" cy="685656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chemeClr val="lt1"/>
                    </a:solidFill>
                    <a:latin typeface="Century Gothic"/>
                    <a:ea typeface="DejaVu Sans"/>
                  </a:endParaRPr>
                </a:p>
              </p:txBody>
            </p:sp>
            <p:sp>
              <p:nvSpPr>
                <p:cNvPr id="1683" name="Rectangle 107"/>
                <p:cNvSpPr/>
                <p:nvPr/>
              </p:nvSpPr>
              <p:spPr>
                <a:xfrm rot="10800000">
                  <a:off x="8766000" y="1440"/>
                  <a:ext cx="455760" cy="685656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chemeClr val="lt1"/>
                    </a:solidFill>
                    <a:latin typeface="Century Gothic"/>
                    <a:ea typeface="DejaVu Sans"/>
                  </a:endParaRPr>
                </a:p>
              </p:txBody>
            </p:sp>
            <p:sp>
              <p:nvSpPr>
                <p:cNvPr id="1684" name="Rectangle 108"/>
                <p:cNvSpPr/>
                <p:nvPr/>
              </p:nvSpPr>
              <p:spPr>
                <a:xfrm rot="10800000">
                  <a:off x="8232480" y="1440"/>
                  <a:ext cx="760680" cy="685656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chemeClr val="lt1"/>
                    </a:solidFill>
                    <a:latin typeface="Century Gothic"/>
                    <a:ea typeface="DejaVu Sans"/>
                  </a:endParaRPr>
                </a:p>
              </p:txBody>
            </p:sp>
          </p:grpSp>
          <p:sp>
            <p:nvSpPr>
              <p:cNvPr id="1685" name="Rectangle 103"/>
              <p:cNvSpPr/>
              <p:nvPr/>
            </p:nvSpPr>
            <p:spPr>
              <a:xfrm>
                <a:off x="3887640" y="0"/>
                <a:ext cx="2818080" cy="685656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>
                  <a:lnSpc>
                    <a:spcPct val="100000"/>
                  </a:lnSpc>
                </a:pPr>
                <a:endParaRPr b="0" lang="en-US" sz="1800" spc="-1" strike="noStrike">
                  <a:solidFill>
                    <a:schemeClr val="lt1"/>
                  </a:solidFill>
                  <a:latin typeface="Century Gothic"/>
                  <a:ea typeface="DejaVu Sans"/>
                </a:endParaRPr>
              </a:p>
            </p:txBody>
          </p:sp>
          <p:sp>
            <p:nvSpPr>
              <p:cNvPr id="1686" name="Rectangle 104"/>
              <p:cNvSpPr/>
              <p:nvPr/>
            </p:nvSpPr>
            <p:spPr>
              <a:xfrm>
                <a:off x="2973240" y="0"/>
                <a:ext cx="455760" cy="685656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>
                  <a:lnSpc>
                    <a:spcPct val="100000"/>
                  </a:lnSpc>
                </a:pPr>
                <a:endParaRPr b="0" lang="en-US" sz="1800" spc="-1" strike="noStrike">
                  <a:solidFill>
                    <a:schemeClr val="lt1"/>
                  </a:solidFill>
                  <a:latin typeface="Century Gothic"/>
                  <a:ea typeface="DejaVu Sans"/>
                </a:endParaRPr>
              </a:p>
            </p:txBody>
          </p:sp>
          <p:sp>
            <p:nvSpPr>
              <p:cNvPr id="1687" name="Rectangle 105"/>
              <p:cNvSpPr/>
              <p:nvPr/>
            </p:nvSpPr>
            <p:spPr>
              <a:xfrm>
                <a:off x="3201840" y="0"/>
                <a:ext cx="760680" cy="685656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>
                  <a:lnSpc>
                    <a:spcPct val="100000"/>
                  </a:lnSpc>
                </a:pPr>
                <a:endParaRPr b="0" lang="en-US" sz="1800" spc="-1" strike="noStrike">
                  <a:solidFill>
                    <a:schemeClr val="lt1"/>
                  </a:solidFill>
                  <a:latin typeface="Century Gothic"/>
                  <a:ea typeface="DejaVu Sans"/>
                </a:endParaRPr>
              </a:p>
            </p:txBody>
          </p:sp>
        </p:grpSp>
        <p:sp>
          <p:nvSpPr>
            <p:cNvPr id="1688" name="Freeform 43"/>
            <p:cNvSpPr/>
            <p:nvPr/>
          </p:nvSpPr>
          <p:spPr>
            <a:xfrm>
              <a:off x="65880" y="5034960"/>
              <a:ext cx="9142560" cy="1174320"/>
            </a:xfrm>
            <a:custGeom>
              <a:avLst/>
              <a:gdLst>
                <a:gd name="textAreaLeft" fmla="*/ 0 w 9142560"/>
                <a:gd name="textAreaRight" fmla="*/ 9144000 w 9142560"/>
                <a:gd name="textAreaTop" fmla="*/ 0 h 1174320"/>
                <a:gd name="textAreaBottom" fmla="*/ 1175760 h 1174320"/>
              </a:gdLst>
              <a:ahLst/>
              <a:rect l="textAreaLeft" t="textAreaTop" r="textAreaRight" b="textAreaBottom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noFill/>
            <a:ln>
              <a:solidFill>
                <a:srgbClr val="ffffff">
                  <a:alpha val="20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rgbClr val="000000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1689" name="Freeform 44"/>
            <p:cNvSpPr/>
            <p:nvPr/>
          </p:nvSpPr>
          <p:spPr>
            <a:xfrm>
              <a:off x="65880" y="3467520"/>
              <a:ext cx="9142560" cy="889200"/>
            </a:xfrm>
            <a:custGeom>
              <a:avLst/>
              <a:gdLst>
                <a:gd name="textAreaLeft" fmla="*/ 0 w 9142560"/>
                <a:gd name="textAreaRight" fmla="*/ 9144000 w 9142560"/>
                <a:gd name="textAreaTop" fmla="*/ 0 h 889200"/>
                <a:gd name="textAreaBottom" fmla="*/ 890640 h 889200"/>
              </a:gdLst>
              <a:ahLst/>
              <a:rect l="textAreaLeft" t="textAreaTop" r="textAreaRight" b="textAreaBottom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noFill/>
            <a:ln>
              <a:solidFill>
                <a:srgbClr val="ffffff">
                  <a:alpha val="20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rgbClr val="000000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1690" name="Freeform 45"/>
            <p:cNvSpPr/>
            <p:nvPr/>
          </p:nvSpPr>
          <p:spPr>
            <a:xfrm>
              <a:off x="54000" y="5640840"/>
              <a:ext cx="3003120" cy="1209960"/>
            </a:xfrm>
            <a:custGeom>
              <a:avLst/>
              <a:gdLst>
                <a:gd name="textAreaLeft" fmla="*/ 0 w 3003120"/>
                <a:gd name="textAreaRight" fmla="*/ 3004560 w 3003120"/>
                <a:gd name="textAreaTop" fmla="*/ 0 h 1209960"/>
                <a:gd name="textAreaBottom" fmla="*/ 1211400 h 1209960"/>
              </a:gdLst>
              <a:ahLst/>
              <a:rect l="textAreaLeft" t="textAreaTop" r="textAreaRight" b="textAreaBottom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noFill/>
            <a:ln>
              <a:solidFill>
                <a:srgbClr val="ffffff">
                  <a:alpha val="20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rgbClr val="000000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1691" name="Freeform 46"/>
            <p:cNvSpPr/>
            <p:nvPr/>
          </p:nvSpPr>
          <p:spPr>
            <a:xfrm>
              <a:off x="65880" y="5284440"/>
              <a:ext cx="9142560" cy="1477080"/>
            </a:xfrm>
            <a:custGeom>
              <a:avLst/>
              <a:gdLst>
                <a:gd name="textAreaLeft" fmla="*/ 0 w 9142560"/>
                <a:gd name="textAreaRight" fmla="*/ 9144000 w 9142560"/>
                <a:gd name="textAreaTop" fmla="*/ 0 h 1477080"/>
                <a:gd name="textAreaBottom" fmla="*/ 1478520 h 1477080"/>
              </a:gdLst>
              <a:ahLst/>
              <a:rect l="textAreaLeft" t="textAreaTop" r="textAreaRight" b="textAreaBottom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noFill/>
            <a:ln>
              <a:solidFill>
                <a:srgbClr val="ffffff">
                  <a:alpha val="20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rgbClr val="000000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1692" name="Freeform 48"/>
            <p:cNvSpPr/>
            <p:nvPr/>
          </p:nvSpPr>
          <p:spPr>
            <a:xfrm>
              <a:off x="2215080" y="5132160"/>
              <a:ext cx="6981120" cy="1718640"/>
            </a:xfrm>
            <a:custGeom>
              <a:avLst/>
              <a:gdLst>
                <a:gd name="textAreaLeft" fmla="*/ 0 w 6981120"/>
                <a:gd name="textAreaRight" fmla="*/ 6982560 w 6981120"/>
                <a:gd name="textAreaTop" fmla="*/ 0 h 1718640"/>
                <a:gd name="textAreaBottom" fmla="*/ 1720080 h 1718640"/>
              </a:gdLst>
              <a:ahLst/>
              <a:rect l="textAreaLeft" t="textAreaTop" r="textAreaRight" b="textAreaBottom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noFill/>
            <a:ln>
              <a:solidFill>
                <a:srgbClr val="ffffff">
                  <a:alpha val="20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rgbClr val="000000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1693" name="Hexagon 49"/>
            <p:cNvSpPr/>
            <p:nvPr/>
          </p:nvSpPr>
          <p:spPr>
            <a:xfrm rot="1800000">
              <a:off x="3073320" y="285840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1694" name="Hexagon 50"/>
            <p:cNvSpPr/>
            <p:nvPr/>
          </p:nvSpPr>
          <p:spPr>
            <a:xfrm rot="1800000">
              <a:off x="3797280" y="412524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noFill/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1695" name="Hexagon 51"/>
            <p:cNvSpPr/>
            <p:nvPr/>
          </p:nvSpPr>
          <p:spPr>
            <a:xfrm rot="1800000">
              <a:off x="3807000" y="159156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>
              <a:solidFill>
                <a:srgbClr val="ffffff">
                  <a:alpha val="8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1696" name="Hexagon 52"/>
            <p:cNvSpPr/>
            <p:nvPr/>
          </p:nvSpPr>
          <p:spPr>
            <a:xfrm rot="1800000">
              <a:off x="3054240" y="32472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>
              <a:solidFill>
                <a:srgbClr val="ffffff">
                  <a:alpha val="8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1697" name="Hexagon 53"/>
            <p:cNvSpPr/>
            <p:nvPr/>
          </p:nvSpPr>
          <p:spPr>
            <a:xfrm rot="1800000">
              <a:off x="4540320" y="538236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1698" name="Freeform 54"/>
            <p:cNvSpPr/>
            <p:nvPr/>
          </p:nvSpPr>
          <p:spPr>
            <a:xfrm rot="1800000">
              <a:off x="-303840" y="4200480"/>
              <a:ext cx="1260000" cy="1386720"/>
            </a:xfrm>
            <a:custGeom>
              <a:avLst/>
              <a:gdLst>
                <a:gd name="textAreaLeft" fmla="*/ 0 w 1260000"/>
                <a:gd name="textAreaRight" fmla="*/ 1261440 w 1260000"/>
                <a:gd name="textAreaTop" fmla="*/ 0 h 1386720"/>
                <a:gd name="textAreaBottom" fmla="*/ 1388160 h 1386720"/>
              </a:gdLst>
              <a:ahLst/>
              <a:rect l="textAreaLeft" t="textAreaTop" r="textAreaRight" b="textAreaBottom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1699" name="Hexagon 55"/>
            <p:cNvSpPr/>
            <p:nvPr/>
          </p:nvSpPr>
          <p:spPr>
            <a:xfrm rot="1800000">
              <a:off x="101520" y="540144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noFill/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1700" name="Hexagon 56"/>
            <p:cNvSpPr/>
            <p:nvPr/>
          </p:nvSpPr>
          <p:spPr>
            <a:xfrm rot="1800000">
              <a:off x="130320" y="284868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>
              <a:solidFill>
                <a:srgbClr val="ffffff">
                  <a:alpha val="8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1701" name="Hexagon 57"/>
            <p:cNvSpPr/>
            <p:nvPr/>
          </p:nvSpPr>
          <p:spPr>
            <a:xfrm rot="1800000">
              <a:off x="853920" y="412524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noFill/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1702" name="Hexagon 58"/>
            <p:cNvSpPr/>
            <p:nvPr/>
          </p:nvSpPr>
          <p:spPr>
            <a:xfrm rot="1800000">
              <a:off x="1587600" y="541080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noFill/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1703" name="Hexagon 59"/>
            <p:cNvSpPr/>
            <p:nvPr/>
          </p:nvSpPr>
          <p:spPr>
            <a:xfrm rot="1800000">
              <a:off x="1606680" y="285840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>
              <a:solidFill>
                <a:srgbClr val="ffffff">
                  <a:alpha val="8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1704" name="Hexagon 94"/>
            <p:cNvSpPr/>
            <p:nvPr/>
          </p:nvSpPr>
          <p:spPr>
            <a:xfrm rot="1800000">
              <a:off x="873000" y="156276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noFill/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1705" name="Hexagon 95"/>
            <p:cNvSpPr/>
            <p:nvPr/>
          </p:nvSpPr>
          <p:spPr>
            <a:xfrm rot="1800000">
              <a:off x="6883560" y="414396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1706" name="Hexagon 96"/>
            <p:cNvSpPr/>
            <p:nvPr/>
          </p:nvSpPr>
          <p:spPr>
            <a:xfrm rot="1800000">
              <a:off x="7626240" y="542052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noFill/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1707" name="Hexagon 97"/>
            <p:cNvSpPr/>
            <p:nvPr/>
          </p:nvSpPr>
          <p:spPr>
            <a:xfrm rot="1800000">
              <a:off x="7626240" y="286776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>
              <a:solidFill>
                <a:srgbClr val="ffffff">
                  <a:alpha val="8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1708" name="Freeform 98"/>
            <p:cNvSpPr/>
            <p:nvPr/>
          </p:nvSpPr>
          <p:spPr>
            <a:xfrm rot="1800000">
              <a:off x="8383680" y="4054320"/>
              <a:ext cx="1242000" cy="1386720"/>
            </a:xfrm>
            <a:custGeom>
              <a:avLst/>
              <a:gdLst>
                <a:gd name="textAreaLeft" fmla="*/ 0 w 1242000"/>
                <a:gd name="textAreaRight" fmla="*/ 1243440 w 1242000"/>
                <a:gd name="textAreaTop" fmla="*/ 0 h 1386720"/>
                <a:gd name="textAreaBottom" fmla="*/ 1388160 h 1386720"/>
              </a:gdLst>
              <a:ahLst/>
              <a:rect l="textAreaLeft" t="textAreaTop" r="textAreaRight" b="textAreaBottom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1709" name="Freeform 99"/>
            <p:cNvSpPr/>
            <p:nvPr/>
          </p:nvSpPr>
          <p:spPr>
            <a:xfrm rot="1800000">
              <a:off x="8384040" y="1510200"/>
              <a:ext cx="1240560" cy="1387440"/>
            </a:xfrm>
            <a:custGeom>
              <a:avLst/>
              <a:gdLst>
                <a:gd name="textAreaLeft" fmla="*/ 0 w 1240560"/>
                <a:gd name="textAreaRight" fmla="*/ 1242000 w 1240560"/>
                <a:gd name="textAreaTop" fmla="*/ 0 h 1387440"/>
                <a:gd name="textAreaBottom" fmla="*/ 1388880 h 1387440"/>
              </a:gdLst>
              <a:ahLst/>
              <a:rect l="textAreaLeft" t="textAreaTop" r="textAreaRight" b="textAreaBottom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noFill/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</p:grpSp>
      <p:sp>
        <p:nvSpPr>
          <p:cNvPr id="1710" name="Rectangle 65"/>
          <p:cNvSpPr/>
          <p:nvPr/>
        </p:nvSpPr>
        <p:spPr>
          <a:xfrm>
            <a:off x="457200" y="333360"/>
            <a:ext cx="8228160" cy="6184080"/>
          </a:xfrm>
          <a:prstGeom prst="rect">
            <a:avLst/>
          </a:prstGeom>
          <a:solidFill>
            <a:schemeClr val="bg1"/>
          </a:solidFill>
          <a:ln w="6350">
            <a:solidFill>
              <a:srgbClr val="0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entury Gothic"/>
              <a:ea typeface="DejaVu Sans"/>
            </a:endParaRPr>
          </a:p>
        </p:txBody>
      </p:sp>
      <p:sp>
        <p:nvSpPr>
          <p:cNvPr id="1711" name="Rectangle 69"/>
          <p:cNvSpPr/>
          <p:nvPr/>
        </p:nvSpPr>
        <p:spPr>
          <a:xfrm>
            <a:off x="4561200" y="-21600"/>
            <a:ext cx="3677760" cy="697680"/>
          </a:xfrm>
          <a:prstGeom prst="rect">
            <a:avLst/>
          </a:prstGeom>
          <a:solidFill>
            <a:srgbClr val="f5f5f5"/>
          </a:solidFill>
          <a:ln>
            <a:solidFill>
              <a:srgbClr val="74a51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entury Gothic"/>
              <a:ea typeface="DejaVu Sans"/>
            </a:endParaRPr>
          </a:p>
        </p:txBody>
      </p:sp>
      <p:sp>
        <p:nvSpPr>
          <p:cNvPr id="1712" name="Rectangle 70"/>
          <p:cNvSpPr/>
          <p:nvPr/>
        </p:nvSpPr>
        <p:spPr>
          <a:xfrm>
            <a:off x="4649040" y="-21600"/>
            <a:ext cx="3503880" cy="622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entury Gothic"/>
              <a:ea typeface="DejaVu Sans"/>
            </a:endParaRPr>
          </a:p>
        </p:txBody>
      </p:sp>
      <p:sp>
        <p:nvSpPr>
          <p:cNvPr id="171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Clique para editar o formato do texto do título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1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Clique para editar o formato de texto dos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2.º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3.º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4.º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5.º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6.º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7.º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1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8333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Clique para editar o formato de texto dos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2.º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3.º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4.º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5.º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6.º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7.º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1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8333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Clique para editar o formato de texto dos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2.º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3.º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4.º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5.º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6.º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7.º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17" name="PlaceHolder 5"/>
          <p:cNvSpPr>
            <a:spLocks noGrp="1"/>
          </p:cNvSpPr>
          <p:nvPr>
            <p:ph type="ftr" idx="70"/>
          </p:nvPr>
        </p:nvSpPr>
        <p:spPr>
          <a:xfrm>
            <a:off x="4641480" y="5852160"/>
            <a:ext cx="3500640" cy="363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pt-B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1400" spc="-1" strike="noStrike">
                <a:solidFill>
                  <a:srgbClr val="000000"/>
                </a:solidFill>
                <a:latin typeface="Times New Roman"/>
              </a:rPr>
              <a:t>&lt;rodapé&gt;</a:t>
            </a:r>
            <a:endParaRPr b="0" lang="pt-B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18" name="PlaceHolder 6"/>
          <p:cNvSpPr>
            <a:spLocks noGrp="1"/>
          </p:cNvSpPr>
          <p:nvPr>
            <p:ph type="sldNum" idx="71"/>
          </p:nvPr>
        </p:nvSpPr>
        <p:spPr>
          <a:xfrm>
            <a:off x="4649040" y="224640"/>
            <a:ext cx="1330560" cy="363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pt-BR" sz="1200" spc="-1" strike="noStrike">
                <a:solidFill>
                  <a:srgbClr val="fefefe"/>
                </a:solidFill>
                <a:latin typeface="Century Gothic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B80F0EC8-B250-4824-8EE5-9539CE749B39}" type="slidenum">
              <a:rPr b="0" lang="pt-BR" sz="1200" spc="-1" strike="noStrike">
                <a:solidFill>
                  <a:srgbClr val="fefefe"/>
                </a:solidFill>
                <a:latin typeface="Century Gothic"/>
              </a:rPr>
              <a:t>&lt;número&gt;</a:t>
            </a:fld>
            <a:endParaRPr b="0" lang="pt-BR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19" name="PlaceHolder 7"/>
          <p:cNvSpPr>
            <a:spLocks noGrp="1"/>
          </p:cNvSpPr>
          <p:nvPr>
            <p:ph type="dt" idx="72"/>
          </p:nvPr>
        </p:nvSpPr>
        <p:spPr>
          <a:xfrm>
            <a:off x="5997240" y="224640"/>
            <a:ext cx="2132280" cy="363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pt-B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pt-BR" sz="1400" spc="-1" strike="noStrike">
                <a:solidFill>
                  <a:srgbClr val="000000"/>
                </a:solidFill>
                <a:latin typeface="Times New Roman"/>
              </a:rPr>
              <a:t>&lt;data/hora&gt;</a:t>
            </a:r>
            <a:endParaRPr b="0" lang="pt-B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95" r:id="rId2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c2f25f"/>
            </a:gs>
            <a:gs pos="100000">
              <a:srgbClr val="92bd3f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" name="Group 41"/>
          <p:cNvGrpSpPr/>
          <p:nvPr/>
        </p:nvGrpSpPr>
        <p:grpSpPr>
          <a:xfrm>
            <a:off x="-566280" y="0"/>
            <a:ext cx="10455840" cy="7114680"/>
            <a:chOff x="-566280" y="0"/>
            <a:chExt cx="10455840" cy="7114680"/>
          </a:xfrm>
        </p:grpSpPr>
        <p:grpSp>
          <p:nvGrpSpPr>
            <p:cNvPr id="191" name="Group 44"/>
            <p:cNvGrpSpPr/>
            <p:nvPr/>
          </p:nvGrpSpPr>
          <p:grpSpPr>
            <a:xfrm>
              <a:off x="77760" y="0"/>
              <a:ext cx="9144000" cy="6858000"/>
              <a:chOff x="77760" y="0"/>
              <a:chExt cx="9144000" cy="6858000"/>
            </a:xfrm>
          </p:grpSpPr>
          <p:grpSp>
            <p:nvGrpSpPr>
              <p:cNvPr id="192" name="Group 4"/>
              <p:cNvGrpSpPr/>
              <p:nvPr/>
            </p:nvGrpSpPr>
            <p:grpSpPr>
              <a:xfrm>
                <a:off x="77760" y="0"/>
                <a:ext cx="2513160" cy="6856560"/>
                <a:chOff x="77760" y="0"/>
                <a:chExt cx="2513160" cy="6856560"/>
              </a:xfrm>
            </p:grpSpPr>
            <p:sp>
              <p:nvSpPr>
                <p:cNvPr id="193" name="Rectangle 112"/>
                <p:cNvSpPr/>
                <p:nvPr/>
              </p:nvSpPr>
              <p:spPr>
                <a:xfrm>
                  <a:off x="992160" y="0"/>
                  <a:ext cx="1598760" cy="685656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chemeClr val="lt1"/>
                    </a:solidFill>
                    <a:latin typeface="Century Gothic"/>
                    <a:ea typeface="DejaVu Sans"/>
                  </a:endParaRPr>
                </a:p>
              </p:txBody>
            </p:sp>
            <p:sp>
              <p:nvSpPr>
                <p:cNvPr id="194" name="Rectangle 2"/>
                <p:cNvSpPr/>
                <p:nvPr/>
              </p:nvSpPr>
              <p:spPr>
                <a:xfrm>
                  <a:off x="77760" y="0"/>
                  <a:ext cx="455760" cy="685656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chemeClr val="lt1"/>
                    </a:solidFill>
                    <a:latin typeface="Century Gothic"/>
                    <a:ea typeface="DejaVu Sans"/>
                  </a:endParaRPr>
                </a:p>
              </p:txBody>
            </p:sp>
            <p:sp>
              <p:nvSpPr>
                <p:cNvPr id="195" name="Rectangle 3"/>
                <p:cNvSpPr/>
                <p:nvPr/>
              </p:nvSpPr>
              <p:spPr>
                <a:xfrm>
                  <a:off x="306360" y="0"/>
                  <a:ext cx="760680" cy="685656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chemeClr val="lt1"/>
                    </a:solidFill>
                    <a:latin typeface="Century Gothic"/>
                    <a:ea typeface="DejaVu Sans"/>
                  </a:endParaRPr>
                </a:p>
              </p:txBody>
            </p:sp>
          </p:grpSp>
          <p:grpSp>
            <p:nvGrpSpPr>
              <p:cNvPr id="196" name="Group 5"/>
              <p:cNvGrpSpPr/>
              <p:nvPr/>
            </p:nvGrpSpPr>
            <p:grpSpPr>
              <a:xfrm>
                <a:off x="500400" y="0"/>
                <a:ext cx="2513160" cy="6856560"/>
                <a:chOff x="500400" y="0"/>
                <a:chExt cx="2513160" cy="6856560"/>
              </a:xfrm>
            </p:grpSpPr>
            <p:sp>
              <p:nvSpPr>
                <p:cNvPr id="197" name="Rectangle 109"/>
                <p:cNvSpPr/>
                <p:nvPr/>
              </p:nvSpPr>
              <p:spPr>
                <a:xfrm>
                  <a:off x="1414800" y="0"/>
                  <a:ext cx="1598760" cy="685656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chemeClr val="lt1"/>
                    </a:solidFill>
                    <a:latin typeface="Century Gothic"/>
                    <a:ea typeface="DejaVu Sans"/>
                  </a:endParaRPr>
                </a:p>
              </p:txBody>
            </p:sp>
            <p:sp>
              <p:nvSpPr>
                <p:cNvPr id="198" name="Rectangle 110"/>
                <p:cNvSpPr/>
                <p:nvPr/>
              </p:nvSpPr>
              <p:spPr>
                <a:xfrm>
                  <a:off x="500400" y="0"/>
                  <a:ext cx="455760" cy="685656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chemeClr val="lt1"/>
                    </a:solidFill>
                    <a:latin typeface="Century Gothic"/>
                    <a:ea typeface="DejaVu Sans"/>
                  </a:endParaRPr>
                </a:p>
              </p:txBody>
            </p:sp>
            <p:sp>
              <p:nvSpPr>
                <p:cNvPr id="199" name="Rectangle 111"/>
                <p:cNvSpPr/>
                <p:nvPr/>
              </p:nvSpPr>
              <p:spPr>
                <a:xfrm>
                  <a:off x="729000" y="0"/>
                  <a:ext cx="760680" cy="685656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chemeClr val="lt1"/>
                    </a:solidFill>
                    <a:latin typeface="Century Gothic"/>
                    <a:ea typeface="DejaVu Sans"/>
                  </a:endParaRPr>
                </a:p>
              </p:txBody>
            </p:sp>
          </p:grpSp>
          <p:grpSp>
            <p:nvGrpSpPr>
              <p:cNvPr id="200" name="Group 9"/>
              <p:cNvGrpSpPr/>
              <p:nvPr/>
            </p:nvGrpSpPr>
            <p:grpSpPr>
              <a:xfrm>
                <a:off x="6708600" y="1440"/>
                <a:ext cx="2513160" cy="6856560"/>
                <a:chOff x="6708600" y="1440"/>
                <a:chExt cx="2513160" cy="6856560"/>
              </a:xfrm>
            </p:grpSpPr>
            <p:sp>
              <p:nvSpPr>
                <p:cNvPr id="201" name="Rectangle 106"/>
                <p:cNvSpPr/>
                <p:nvPr/>
              </p:nvSpPr>
              <p:spPr>
                <a:xfrm rot="10800000">
                  <a:off x="6708600" y="1440"/>
                  <a:ext cx="1598760" cy="685656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chemeClr val="lt1"/>
                    </a:solidFill>
                    <a:latin typeface="Century Gothic"/>
                    <a:ea typeface="DejaVu Sans"/>
                  </a:endParaRPr>
                </a:p>
              </p:txBody>
            </p:sp>
            <p:sp>
              <p:nvSpPr>
                <p:cNvPr id="202" name="Rectangle 107"/>
                <p:cNvSpPr/>
                <p:nvPr/>
              </p:nvSpPr>
              <p:spPr>
                <a:xfrm rot="10800000">
                  <a:off x="8766000" y="1440"/>
                  <a:ext cx="455760" cy="685656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chemeClr val="lt1"/>
                    </a:solidFill>
                    <a:latin typeface="Century Gothic"/>
                    <a:ea typeface="DejaVu Sans"/>
                  </a:endParaRPr>
                </a:p>
              </p:txBody>
            </p:sp>
            <p:sp>
              <p:nvSpPr>
                <p:cNvPr id="203" name="Rectangle 108"/>
                <p:cNvSpPr/>
                <p:nvPr/>
              </p:nvSpPr>
              <p:spPr>
                <a:xfrm rot="10800000">
                  <a:off x="8232480" y="1440"/>
                  <a:ext cx="760680" cy="685656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chemeClr val="lt1"/>
                    </a:solidFill>
                    <a:latin typeface="Century Gothic"/>
                    <a:ea typeface="DejaVu Sans"/>
                  </a:endParaRPr>
                </a:p>
              </p:txBody>
            </p:sp>
          </p:grpSp>
          <p:sp>
            <p:nvSpPr>
              <p:cNvPr id="204" name="Rectangle 103"/>
              <p:cNvSpPr/>
              <p:nvPr/>
            </p:nvSpPr>
            <p:spPr>
              <a:xfrm>
                <a:off x="3887640" y="0"/>
                <a:ext cx="2818080" cy="685656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>
                  <a:lnSpc>
                    <a:spcPct val="100000"/>
                  </a:lnSpc>
                </a:pPr>
                <a:endParaRPr b="0" lang="en-US" sz="1800" spc="-1" strike="noStrike">
                  <a:solidFill>
                    <a:schemeClr val="lt1"/>
                  </a:solidFill>
                  <a:latin typeface="Century Gothic"/>
                  <a:ea typeface="DejaVu Sans"/>
                </a:endParaRPr>
              </a:p>
            </p:txBody>
          </p:sp>
          <p:sp>
            <p:nvSpPr>
              <p:cNvPr id="205" name="Rectangle 104"/>
              <p:cNvSpPr/>
              <p:nvPr/>
            </p:nvSpPr>
            <p:spPr>
              <a:xfrm>
                <a:off x="2973240" y="0"/>
                <a:ext cx="455760" cy="685656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>
                  <a:lnSpc>
                    <a:spcPct val="100000"/>
                  </a:lnSpc>
                </a:pPr>
                <a:endParaRPr b="0" lang="en-US" sz="1800" spc="-1" strike="noStrike">
                  <a:solidFill>
                    <a:schemeClr val="lt1"/>
                  </a:solidFill>
                  <a:latin typeface="Century Gothic"/>
                  <a:ea typeface="DejaVu Sans"/>
                </a:endParaRPr>
              </a:p>
            </p:txBody>
          </p:sp>
          <p:sp>
            <p:nvSpPr>
              <p:cNvPr id="206" name="Rectangle 105"/>
              <p:cNvSpPr/>
              <p:nvPr/>
            </p:nvSpPr>
            <p:spPr>
              <a:xfrm>
                <a:off x="3201840" y="0"/>
                <a:ext cx="760680" cy="685656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>
                  <a:lnSpc>
                    <a:spcPct val="100000"/>
                  </a:lnSpc>
                </a:pPr>
                <a:endParaRPr b="0" lang="en-US" sz="1800" spc="-1" strike="noStrike">
                  <a:solidFill>
                    <a:schemeClr val="lt1"/>
                  </a:solidFill>
                  <a:latin typeface="Century Gothic"/>
                  <a:ea typeface="DejaVu Sans"/>
                </a:endParaRPr>
              </a:p>
            </p:txBody>
          </p:sp>
        </p:grpSp>
        <p:sp>
          <p:nvSpPr>
            <p:cNvPr id="207" name="Freeform 43"/>
            <p:cNvSpPr/>
            <p:nvPr/>
          </p:nvSpPr>
          <p:spPr>
            <a:xfrm>
              <a:off x="65880" y="5034960"/>
              <a:ext cx="9142560" cy="1174320"/>
            </a:xfrm>
            <a:custGeom>
              <a:avLst/>
              <a:gdLst>
                <a:gd name="textAreaLeft" fmla="*/ 0 w 9142560"/>
                <a:gd name="textAreaRight" fmla="*/ 9144000 w 9142560"/>
                <a:gd name="textAreaTop" fmla="*/ 0 h 1174320"/>
                <a:gd name="textAreaBottom" fmla="*/ 1175760 h 1174320"/>
              </a:gdLst>
              <a:ahLst/>
              <a:rect l="textAreaLeft" t="textAreaTop" r="textAreaRight" b="textAreaBottom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noFill/>
            <a:ln>
              <a:solidFill>
                <a:srgbClr val="ffffff">
                  <a:alpha val="20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rgbClr val="000000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208" name="Freeform 44"/>
            <p:cNvSpPr/>
            <p:nvPr/>
          </p:nvSpPr>
          <p:spPr>
            <a:xfrm>
              <a:off x="65880" y="3467520"/>
              <a:ext cx="9142560" cy="889200"/>
            </a:xfrm>
            <a:custGeom>
              <a:avLst/>
              <a:gdLst>
                <a:gd name="textAreaLeft" fmla="*/ 0 w 9142560"/>
                <a:gd name="textAreaRight" fmla="*/ 9144000 w 9142560"/>
                <a:gd name="textAreaTop" fmla="*/ 0 h 889200"/>
                <a:gd name="textAreaBottom" fmla="*/ 890640 h 889200"/>
              </a:gdLst>
              <a:ahLst/>
              <a:rect l="textAreaLeft" t="textAreaTop" r="textAreaRight" b="textAreaBottom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noFill/>
            <a:ln>
              <a:solidFill>
                <a:srgbClr val="ffffff">
                  <a:alpha val="20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rgbClr val="000000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209" name="Freeform 45"/>
            <p:cNvSpPr/>
            <p:nvPr/>
          </p:nvSpPr>
          <p:spPr>
            <a:xfrm>
              <a:off x="54000" y="5640840"/>
              <a:ext cx="3003120" cy="1209960"/>
            </a:xfrm>
            <a:custGeom>
              <a:avLst/>
              <a:gdLst>
                <a:gd name="textAreaLeft" fmla="*/ 0 w 3003120"/>
                <a:gd name="textAreaRight" fmla="*/ 3004560 w 3003120"/>
                <a:gd name="textAreaTop" fmla="*/ 0 h 1209960"/>
                <a:gd name="textAreaBottom" fmla="*/ 1211400 h 1209960"/>
              </a:gdLst>
              <a:ahLst/>
              <a:rect l="textAreaLeft" t="textAreaTop" r="textAreaRight" b="textAreaBottom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noFill/>
            <a:ln>
              <a:solidFill>
                <a:srgbClr val="ffffff">
                  <a:alpha val="20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rgbClr val="000000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210" name="Freeform 46"/>
            <p:cNvSpPr/>
            <p:nvPr/>
          </p:nvSpPr>
          <p:spPr>
            <a:xfrm>
              <a:off x="65880" y="5284440"/>
              <a:ext cx="9142560" cy="1477080"/>
            </a:xfrm>
            <a:custGeom>
              <a:avLst/>
              <a:gdLst>
                <a:gd name="textAreaLeft" fmla="*/ 0 w 9142560"/>
                <a:gd name="textAreaRight" fmla="*/ 9144000 w 9142560"/>
                <a:gd name="textAreaTop" fmla="*/ 0 h 1477080"/>
                <a:gd name="textAreaBottom" fmla="*/ 1478520 h 1477080"/>
              </a:gdLst>
              <a:ahLst/>
              <a:rect l="textAreaLeft" t="textAreaTop" r="textAreaRight" b="textAreaBottom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noFill/>
            <a:ln>
              <a:solidFill>
                <a:srgbClr val="ffffff">
                  <a:alpha val="20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rgbClr val="000000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211" name="Freeform 48"/>
            <p:cNvSpPr/>
            <p:nvPr/>
          </p:nvSpPr>
          <p:spPr>
            <a:xfrm>
              <a:off x="2215080" y="5132160"/>
              <a:ext cx="6981120" cy="1718640"/>
            </a:xfrm>
            <a:custGeom>
              <a:avLst/>
              <a:gdLst>
                <a:gd name="textAreaLeft" fmla="*/ 0 w 6981120"/>
                <a:gd name="textAreaRight" fmla="*/ 6982560 w 6981120"/>
                <a:gd name="textAreaTop" fmla="*/ 0 h 1718640"/>
                <a:gd name="textAreaBottom" fmla="*/ 1720080 h 1718640"/>
              </a:gdLst>
              <a:ahLst/>
              <a:rect l="textAreaLeft" t="textAreaTop" r="textAreaRight" b="textAreaBottom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noFill/>
            <a:ln>
              <a:solidFill>
                <a:srgbClr val="ffffff">
                  <a:alpha val="20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rgbClr val="000000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212" name="Hexagon 49"/>
            <p:cNvSpPr/>
            <p:nvPr/>
          </p:nvSpPr>
          <p:spPr>
            <a:xfrm rot="1800000">
              <a:off x="3073320" y="285840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213" name="Hexagon 50"/>
            <p:cNvSpPr/>
            <p:nvPr/>
          </p:nvSpPr>
          <p:spPr>
            <a:xfrm rot="1800000">
              <a:off x="3797280" y="412524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noFill/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214" name="Hexagon 51"/>
            <p:cNvSpPr/>
            <p:nvPr/>
          </p:nvSpPr>
          <p:spPr>
            <a:xfrm rot="1800000">
              <a:off x="3807000" y="159156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>
              <a:solidFill>
                <a:srgbClr val="ffffff">
                  <a:alpha val="8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215" name="Hexagon 52"/>
            <p:cNvSpPr/>
            <p:nvPr/>
          </p:nvSpPr>
          <p:spPr>
            <a:xfrm rot="1800000">
              <a:off x="3054240" y="32472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>
              <a:solidFill>
                <a:srgbClr val="ffffff">
                  <a:alpha val="8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216" name="Hexagon 53"/>
            <p:cNvSpPr/>
            <p:nvPr/>
          </p:nvSpPr>
          <p:spPr>
            <a:xfrm rot="1800000">
              <a:off x="4540320" y="538236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217" name="Freeform 54"/>
            <p:cNvSpPr/>
            <p:nvPr/>
          </p:nvSpPr>
          <p:spPr>
            <a:xfrm rot="1800000">
              <a:off x="-303840" y="4200480"/>
              <a:ext cx="1260000" cy="1386720"/>
            </a:xfrm>
            <a:custGeom>
              <a:avLst/>
              <a:gdLst>
                <a:gd name="textAreaLeft" fmla="*/ 0 w 1260000"/>
                <a:gd name="textAreaRight" fmla="*/ 1261440 w 1260000"/>
                <a:gd name="textAreaTop" fmla="*/ 0 h 1386720"/>
                <a:gd name="textAreaBottom" fmla="*/ 1388160 h 1386720"/>
              </a:gdLst>
              <a:ahLst/>
              <a:rect l="textAreaLeft" t="textAreaTop" r="textAreaRight" b="textAreaBottom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218" name="Hexagon 55"/>
            <p:cNvSpPr/>
            <p:nvPr/>
          </p:nvSpPr>
          <p:spPr>
            <a:xfrm rot="1800000">
              <a:off x="101520" y="540144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noFill/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219" name="Hexagon 56"/>
            <p:cNvSpPr/>
            <p:nvPr/>
          </p:nvSpPr>
          <p:spPr>
            <a:xfrm rot="1800000">
              <a:off x="130320" y="284868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>
              <a:solidFill>
                <a:srgbClr val="ffffff">
                  <a:alpha val="8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220" name="Hexagon 57"/>
            <p:cNvSpPr/>
            <p:nvPr/>
          </p:nvSpPr>
          <p:spPr>
            <a:xfrm rot="1800000">
              <a:off x="853920" y="412524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noFill/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221" name="Hexagon 58"/>
            <p:cNvSpPr/>
            <p:nvPr/>
          </p:nvSpPr>
          <p:spPr>
            <a:xfrm rot="1800000">
              <a:off x="1587600" y="541080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noFill/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222" name="Hexagon 59"/>
            <p:cNvSpPr/>
            <p:nvPr/>
          </p:nvSpPr>
          <p:spPr>
            <a:xfrm rot="1800000">
              <a:off x="1606680" y="285840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>
              <a:solidFill>
                <a:srgbClr val="ffffff">
                  <a:alpha val="8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223" name="Hexagon 94"/>
            <p:cNvSpPr/>
            <p:nvPr/>
          </p:nvSpPr>
          <p:spPr>
            <a:xfrm rot="1800000">
              <a:off x="873000" y="156276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noFill/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224" name="Hexagon 95"/>
            <p:cNvSpPr/>
            <p:nvPr/>
          </p:nvSpPr>
          <p:spPr>
            <a:xfrm rot="1800000">
              <a:off x="6883560" y="414396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225" name="Hexagon 96"/>
            <p:cNvSpPr/>
            <p:nvPr/>
          </p:nvSpPr>
          <p:spPr>
            <a:xfrm rot="1800000">
              <a:off x="7626240" y="542052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noFill/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226" name="Hexagon 97"/>
            <p:cNvSpPr/>
            <p:nvPr/>
          </p:nvSpPr>
          <p:spPr>
            <a:xfrm rot="1800000">
              <a:off x="7626240" y="286776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>
              <a:solidFill>
                <a:srgbClr val="ffffff">
                  <a:alpha val="8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227" name="Freeform 98"/>
            <p:cNvSpPr/>
            <p:nvPr/>
          </p:nvSpPr>
          <p:spPr>
            <a:xfrm rot="1800000">
              <a:off x="8383680" y="4054320"/>
              <a:ext cx="1242000" cy="1386720"/>
            </a:xfrm>
            <a:custGeom>
              <a:avLst/>
              <a:gdLst>
                <a:gd name="textAreaLeft" fmla="*/ 0 w 1242000"/>
                <a:gd name="textAreaRight" fmla="*/ 1243440 w 1242000"/>
                <a:gd name="textAreaTop" fmla="*/ 0 h 1386720"/>
                <a:gd name="textAreaBottom" fmla="*/ 1388160 h 1386720"/>
              </a:gdLst>
              <a:ahLst/>
              <a:rect l="textAreaLeft" t="textAreaTop" r="textAreaRight" b="textAreaBottom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228" name="Freeform 99"/>
            <p:cNvSpPr/>
            <p:nvPr/>
          </p:nvSpPr>
          <p:spPr>
            <a:xfrm rot="1800000">
              <a:off x="8384040" y="1510200"/>
              <a:ext cx="1240560" cy="1387440"/>
            </a:xfrm>
            <a:custGeom>
              <a:avLst/>
              <a:gdLst>
                <a:gd name="textAreaLeft" fmla="*/ 0 w 1240560"/>
                <a:gd name="textAreaRight" fmla="*/ 1242000 w 1240560"/>
                <a:gd name="textAreaTop" fmla="*/ 0 h 1387440"/>
                <a:gd name="textAreaBottom" fmla="*/ 1388880 h 1387440"/>
              </a:gdLst>
              <a:ahLst/>
              <a:rect l="textAreaLeft" t="textAreaTop" r="textAreaRight" b="textAreaBottom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noFill/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</p:grpSp>
      <p:sp>
        <p:nvSpPr>
          <p:cNvPr id="229" name="Rectangle 65" hidden="1"/>
          <p:cNvSpPr/>
          <p:nvPr/>
        </p:nvSpPr>
        <p:spPr>
          <a:xfrm>
            <a:off x="457200" y="333360"/>
            <a:ext cx="8228160" cy="6184080"/>
          </a:xfrm>
          <a:prstGeom prst="rect">
            <a:avLst/>
          </a:prstGeom>
          <a:solidFill>
            <a:schemeClr val="bg1"/>
          </a:solidFill>
          <a:ln w="6350">
            <a:solidFill>
              <a:srgbClr val="0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entury Gothic"/>
              <a:ea typeface="DejaVu Sans"/>
            </a:endParaRPr>
          </a:p>
        </p:txBody>
      </p:sp>
      <p:sp>
        <p:nvSpPr>
          <p:cNvPr id="230" name="Rectangle 69" hidden="1"/>
          <p:cNvSpPr/>
          <p:nvPr/>
        </p:nvSpPr>
        <p:spPr>
          <a:xfrm>
            <a:off x="4561200" y="-21600"/>
            <a:ext cx="3677760" cy="697680"/>
          </a:xfrm>
          <a:prstGeom prst="rect">
            <a:avLst/>
          </a:prstGeom>
          <a:solidFill>
            <a:srgbClr val="f5f5f5"/>
          </a:solidFill>
          <a:ln>
            <a:solidFill>
              <a:srgbClr val="74a51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entury Gothic"/>
              <a:ea typeface="DejaVu Sans"/>
            </a:endParaRPr>
          </a:p>
        </p:txBody>
      </p:sp>
      <p:sp>
        <p:nvSpPr>
          <p:cNvPr id="231" name="Rectangle 70" hidden="1"/>
          <p:cNvSpPr/>
          <p:nvPr/>
        </p:nvSpPr>
        <p:spPr>
          <a:xfrm>
            <a:off x="4649040" y="-21600"/>
            <a:ext cx="3503880" cy="622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entury Gothic"/>
              <a:ea typeface="DejaVu Sans"/>
            </a:endParaRPr>
          </a:p>
        </p:txBody>
      </p:sp>
      <p:grpSp>
        <p:nvGrpSpPr>
          <p:cNvPr id="232" name="Group 42"/>
          <p:cNvGrpSpPr/>
          <p:nvPr/>
        </p:nvGrpSpPr>
        <p:grpSpPr>
          <a:xfrm>
            <a:off x="-643680" y="0"/>
            <a:ext cx="10455480" cy="7114680"/>
            <a:chOff x="-643680" y="0"/>
            <a:chExt cx="10455480" cy="7114680"/>
          </a:xfrm>
        </p:grpSpPr>
        <p:grpSp>
          <p:nvGrpSpPr>
            <p:cNvPr id="23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34" name="Group 4"/>
              <p:cNvGrpSpPr/>
              <p:nvPr/>
            </p:nvGrpSpPr>
            <p:grpSpPr>
              <a:xfrm>
                <a:off x="0" y="0"/>
                <a:ext cx="2513160" cy="6856560"/>
                <a:chOff x="0" y="0"/>
                <a:chExt cx="2513160" cy="6856560"/>
              </a:xfrm>
            </p:grpSpPr>
            <p:sp>
              <p:nvSpPr>
                <p:cNvPr id="235" name="Rectangle 114"/>
                <p:cNvSpPr/>
                <p:nvPr/>
              </p:nvSpPr>
              <p:spPr>
                <a:xfrm>
                  <a:off x="914400" y="0"/>
                  <a:ext cx="1598760" cy="685656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chemeClr val="lt1"/>
                    </a:solidFill>
                    <a:latin typeface="Century Gothic"/>
                    <a:ea typeface="DejaVu Sans"/>
                  </a:endParaRPr>
                </a:p>
              </p:txBody>
            </p:sp>
            <p:sp>
              <p:nvSpPr>
                <p:cNvPr id="236" name="Rectangle 2"/>
                <p:cNvSpPr/>
                <p:nvPr/>
              </p:nvSpPr>
              <p:spPr>
                <a:xfrm>
                  <a:off x="0" y="0"/>
                  <a:ext cx="455760" cy="685656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chemeClr val="lt1"/>
                    </a:solidFill>
                    <a:latin typeface="Century Gothic"/>
                    <a:ea typeface="DejaVu Sans"/>
                  </a:endParaRPr>
                </a:p>
              </p:txBody>
            </p:sp>
            <p:sp>
              <p:nvSpPr>
                <p:cNvPr id="237" name="Rectangle 3"/>
                <p:cNvSpPr/>
                <p:nvPr/>
              </p:nvSpPr>
              <p:spPr>
                <a:xfrm>
                  <a:off x="228600" y="0"/>
                  <a:ext cx="760680" cy="685656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chemeClr val="lt1"/>
                    </a:solidFill>
                    <a:latin typeface="Century Gothic"/>
                    <a:ea typeface="DejaVu Sans"/>
                  </a:endParaRPr>
                </a:p>
              </p:txBody>
            </p:sp>
          </p:grpSp>
          <p:grpSp>
            <p:nvGrpSpPr>
              <p:cNvPr id="238" name="Group 5"/>
              <p:cNvGrpSpPr/>
              <p:nvPr/>
            </p:nvGrpSpPr>
            <p:grpSpPr>
              <a:xfrm>
                <a:off x="423000" y="0"/>
                <a:ext cx="2513160" cy="6856560"/>
                <a:chOff x="423000" y="0"/>
                <a:chExt cx="2513160" cy="6856560"/>
              </a:xfrm>
            </p:grpSpPr>
            <p:sp>
              <p:nvSpPr>
                <p:cNvPr id="239" name="Rectangle 84"/>
                <p:cNvSpPr/>
                <p:nvPr/>
              </p:nvSpPr>
              <p:spPr>
                <a:xfrm>
                  <a:off x="1337400" y="0"/>
                  <a:ext cx="1598760" cy="685656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chemeClr val="lt1"/>
                    </a:solidFill>
                    <a:latin typeface="Century Gothic"/>
                    <a:ea typeface="DejaVu Sans"/>
                  </a:endParaRPr>
                </a:p>
              </p:txBody>
            </p:sp>
            <p:sp>
              <p:nvSpPr>
                <p:cNvPr id="240" name="Rectangle 85"/>
                <p:cNvSpPr/>
                <p:nvPr/>
              </p:nvSpPr>
              <p:spPr>
                <a:xfrm>
                  <a:off x="423000" y="0"/>
                  <a:ext cx="455760" cy="685656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chemeClr val="lt1"/>
                    </a:solidFill>
                    <a:latin typeface="Century Gothic"/>
                    <a:ea typeface="DejaVu Sans"/>
                  </a:endParaRPr>
                </a:p>
              </p:txBody>
            </p:sp>
            <p:sp>
              <p:nvSpPr>
                <p:cNvPr id="241" name="Rectangle 113"/>
                <p:cNvSpPr/>
                <p:nvPr/>
              </p:nvSpPr>
              <p:spPr>
                <a:xfrm>
                  <a:off x="651600" y="0"/>
                  <a:ext cx="760680" cy="685656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chemeClr val="lt1"/>
                    </a:solidFill>
                    <a:latin typeface="Century Gothic"/>
                    <a:ea typeface="DejaVu Sans"/>
                  </a:endParaRPr>
                </a:p>
              </p:txBody>
            </p:sp>
          </p:grpSp>
          <p:grpSp>
            <p:nvGrpSpPr>
              <p:cNvPr id="242" name="Group 9"/>
              <p:cNvGrpSpPr/>
              <p:nvPr/>
            </p:nvGrpSpPr>
            <p:grpSpPr>
              <a:xfrm>
                <a:off x="6630840" y="1440"/>
                <a:ext cx="2513160" cy="6856560"/>
                <a:chOff x="6630840" y="1440"/>
                <a:chExt cx="2513160" cy="6856560"/>
              </a:xfrm>
            </p:grpSpPr>
            <p:sp>
              <p:nvSpPr>
                <p:cNvPr id="243" name="Rectangle 77"/>
                <p:cNvSpPr/>
                <p:nvPr/>
              </p:nvSpPr>
              <p:spPr>
                <a:xfrm rot="10800000">
                  <a:off x="6630840" y="1440"/>
                  <a:ext cx="1598760" cy="685656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chemeClr val="lt1"/>
                    </a:solidFill>
                    <a:latin typeface="Century Gothic"/>
                    <a:ea typeface="DejaVu Sans"/>
                  </a:endParaRPr>
                </a:p>
              </p:txBody>
            </p:sp>
            <p:sp>
              <p:nvSpPr>
                <p:cNvPr id="244" name="Rectangle 78"/>
                <p:cNvSpPr/>
                <p:nvPr/>
              </p:nvSpPr>
              <p:spPr>
                <a:xfrm rot="10800000">
                  <a:off x="8688240" y="1440"/>
                  <a:ext cx="455760" cy="685656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chemeClr val="lt1"/>
                    </a:solidFill>
                    <a:latin typeface="Century Gothic"/>
                    <a:ea typeface="DejaVu Sans"/>
                  </a:endParaRPr>
                </a:p>
              </p:txBody>
            </p:sp>
            <p:sp>
              <p:nvSpPr>
                <p:cNvPr id="245" name="Rectangle 80"/>
                <p:cNvSpPr/>
                <p:nvPr/>
              </p:nvSpPr>
              <p:spPr>
                <a:xfrm rot="10800000">
                  <a:off x="8154720" y="1440"/>
                  <a:ext cx="760680" cy="685656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chemeClr val="lt1"/>
                    </a:solidFill>
                    <a:latin typeface="Century Gothic"/>
                    <a:ea typeface="DejaVu Sans"/>
                  </a:endParaRPr>
                </a:p>
              </p:txBody>
            </p:sp>
          </p:grpSp>
          <p:sp>
            <p:nvSpPr>
              <p:cNvPr id="246" name="Rectangle 74"/>
              <p:cNvSpPr/>
              <p:nvPr/>
            </p:nvSpPr>
            <p:spPr>
              <a:xfrm>
                <a:off x="3809880" y="0"/>
                <a:ext cx="2818080" cy="685656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>
                  <a:lnSpc>
                    <a:spcPct val="100000"/>
                  </a:lnSpc>
                </a:pPr>
                <a:endParaRPr b="0" lang="en-US" sz="1800" spc="-1" strike="noStrike">
                  <a:solidFill>
                    <a:schemeClr val="lt1"/>
                  </a:solidFill>
                  <a:latin typeface="Century Gothic"/>
                  <a:ea typeface="DejaVu Sans"/>
                </a:endParaRPr>
              </a:p>
            </p:txBody>
          </p:sp>
          <p:sp>
            <p:nvSpPr>
              <p:cNvPr id="247" name="Rectangle 75"/>
              <p:cNvSpPr/>
              <p:nvPr/>
            </p:nvSpPr>
            <p:spPr>
              <a:xfrm>
                <a:off x="2895480" y="0"/>
                <a:ext cx="455760" cy="685656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>
                  <a:lnSpc>
                    <a:spcPct val="100000"/>
                  </a:lnSpc>
                </a:pPr>
                <a:endParaRPr b="0" lang="en-US" sz="1800" spc="-1" strike="noStrike">
                  <a:solidFill>
                    <a:schemeClr val="lt1"/>
                  </a:solidFill>
                  <a:latin typeface="Century Gothic"/>
                  <a:ea typeface="DejaVu Sans"/>
                </a:endParaRPr>
              </a:p>
            </p:txBody>
          </p:sp>
          <p:sp>
            <p:nvSpPr>
              <p:cNvPr id="248" name="Rectangle 76"/>
              <p:cNvSpPr/>
              <p:nvPr/>
            </p:nvSpPr>
            <p:spPr>
              <a:xfrm>
                <a:off x="3124080" y="0"/>
                <a:ext cx="760680" cy="685656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>
                  <a:lnSpc>
                    <a:spcPct val="100000"/>
                  </a:lnSpc>
                </a:pPr>
                <a:endParaRPr b="0" lang="en-US" sz="1800" spc="-1" strike="noStrike">
                  <a:solidFill>
                    <a:schemeClr val="lt1"/>
                  </a:solidFill>
                  <a:latin typeface="Century Gothic"/>
                  <a:ea typeface="DejaVu Sans"/>
                </a:endParaRPr>
              </a:p>
            </p:txBody>
          </p:sp>
        </p:grpSp>
        <p:sp>
          <p:nvSpPr>
            <p:cNvPr id="249" name="Freeform 44"/>
            <p:cNvSpPr/>
            <p:nvPr/>
          </p:nvSpPr>
          <p:spPr>
            <a:xfrm>
              <a:off x="-11880" y="5034960"/>
              <a:ext cx="9142560" cy="1174320"/>
            </a:xfrm>
            <a:custGeom>
              <a:avLst/>
              <a:gdLst>
                <a:gd name="textAreaLeft" fmla="*/ 0 w 9142560"/>
                <a:gd name="textAreaRight" fmla="*/ 9144000 w 9142560"/>
                <a:gd name="textAreaTop" fmla="*/ 0 h 1174320"/>
                <a:gd name="textAreaBottom" fmla="*/ 1175760 h 1174320"/>
              </a:gdLst>
              <a:ahLst/>
              <a:rect l="textAreaLeft" t="textAreaTop" r="textAreaRight" b="textAreaBottom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noFill/>
            <a:ln>
              <a:solidFill>
                <a:srgbClr val="ffffff">
                  <a:alpha val="20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rgbClr val="000000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250" name="Freeform 47"/>
            <p:cNvSpPr/>
            <p:nvPr/>
          </p:nvSpPr>
          <p:spPr>
            <a:xfrm>
              <a:off x="-11880" y="3467520"/>
              <a:ext cx="9142560" cy="889200"/>
            </a:xfrm>
            <a:custGeom>
              <a:avLst/>
              <a:gdLst>
                <a:gd name="textAreaLeft" fmla="*/ 0 w 9142560"/>
                <a:gd name="textAreaRight" fmla="*/ 9144000 w 9142560"/>
                <a:gd name="textAreaTop" fmla="*/ 0 h 889200"/>
                <a:gd name="textAreaBottom" fmla="*/ 890640 h 889200"/>
              </a:gdLst>
              <a:ahLst/>
              <a:rect l="textAreaLeft" t="textAreaTop" r="textAreaRight" b="textAreaBottom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noFill/>
            <a:ln>
              <a:solidFill>
                <a:srgbClr val="ffffff">
                  <a:alpha val="20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rgbClr val="000000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251" name="Freeform 48"/>
            <p:cNvSpPr/>
            <p:nvPr/>
          </p:nvSpPr>
          <p:spPr>
            <a:xfrm>
              <a:off x="-23760" y="5640840"/>
              <a:ext cx="3003120" cy="1209960"/>
            </a:xfrm>
            <a:custGeom>
              <a:avLst/>
              <a:gdLst>
                <a:gd name="textAreaLeft" fmla="*/ 0 w 3003120"/>
                <a:gd name="textAreaRight" fmla="*/ 3004560 w 3003120"/>
                <a:gd name="textAreaTop" fmla="*/ 0 h 1209960"/>
                <a:gd name="textAreaBottom" fmla="*/ 1211400 h 1209960"/>
              </a:gdLst>
              <a:ahLst/>
              <a:rect l="textAreaLeft" t="textAreaTop" r="textAreaRight" b="textAreaBottom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noFill/>
            <a:ln>
              <a:solidFill>
                <a:srgbClr val="ffffff">
                  <a:alpha val="20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rgbClr val="000000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252" name="Freeform 50"/>
            <p:cNvSpPr/>
            <p:nvPr/>
          </p:nvSpPr>
          <p:spPr>
            <a:xfrm>
              <a:off x="-11880" y="5284440"/>
              <a:ext cx="9142560" cy="1477080"/>
            </a:xfrm>
            <a:custGeom>
              <a:avLst/>
              <a:gdLst>
                <a:gd name="textAreaLeft" fmla="*/ 0 w 9142560"/>
                <a:gd name="textAreaRight" fmla="*/ 9144000 w 9142560"/>
                <a:gd name="textAreaTop" fmla="*/ 0 h 1477080"/>
                <a:gd name="textAreaBottom" fmla="*/ 1478520 h 1477080"/>
              </a:gdLst>
              <a:ahLst/>
              <a:rect l="textAreaLeft" t="textAreaTop" r="textAreaRight" b="textAreaBottom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noFill/>
            <a:ln>
              <a:solidFill>
                <a:srgbClr val="ffffff">
                  <a:alpha val="20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rgbClr val="000000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253" name="Freeform 51"/>
            <p:cNvSpPr/>
            <p:nvPr/>
          </p:nvSpPr>
          <p:spPr>
            <a:xfrm>
              <a:off x="2137680" y="5132160"/>
              <a:ext cx="6981120" cy="1718640"/>
            </a:xfrm>
            <a:custGeom>
              <a:avLst/>
              <a:gdLst>
                <a:gd name="textAreaLeft" fmla="*/ 0 w 6981120"/>
                <a:gd name="textAreaRight" fmla="*/ 6982560 w 6981120"/>
                <a:gd name="textAreaTop" fmla="*/ 0 h 1718640"/>
                <a:gd name="textAreaBottom" fmla="*/ 1720080 h 1718640"/>
              </a:gdLst>
              <a:ahLst/>
              <a:rect l="textAreaLeft" t="textAreaTop" r="textAreaRight" b="textAreaBottom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noFill/>
            <a:ln>
              <a:solidFill>
                <a:srgbClr val="ffffff">
                  <a:alpha val="20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rgbClr val="000000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254" name="Hexagon 52"/>
            <p:cNvSpPr/>
            <p:nvPr/>
          </p:nvSpPr>
          <p:spPr>
            <a:xfrm rot="1800000">
              <a:off x="2995920" y="285840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255" name="Hexagon 53"/>
            <p:cNvSpPr/>
            <p:nvPr/>
          </p:nvSpPr>
          <p:spPr>
            <a:xfrm rot="1800000">
              <a:off x="3719880" y="412524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noFill/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256" name="Hexagon 54"/>
            <p:cNvSpPr/>
            <p:nvPr/>
          </p:nvSpPr>
          <p:spPr>
            <a:xfrm rot="1800000">
              <a:off x="3729240" y="159156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>
              <a:solidFill>
                <a:srgbClr val="ffffff">
                  <a:alpha val="8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257" name="Hexagon 55"/>
            <p:cNvSpPr/>
            <p:nvPr/>
          </p:nvSpPr>
          <p:spPr>
            <a:xfrm rot="1800000">
              <a:off x="2976840" y="32472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>
              <a:solidFill>
                <a:srgbClr val="ffffff">
                  <a:alpha val="8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258" name="Hexagon 56"/>
            <p:cNvSpPr/>
            <p:nvPr/>
          </p:nvSpPr>
          <p:spPr>
            <a:xfrm rot="1800000">
              <a:off x="4462560" y="538236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259" name="Freeform 57"/>
            <p:cNvSpPr/>
            <p:nvPr/>
          </p:nvSpPr>
          <p:spPr>
            <a:xfrm rot="1800000">
              <a:off x="-381240" y="4200480"/>
              <a:ext cx="1260000" cy="1386720"/>
            </a:xfrm>
            <a:custGeom>
              <a:avLst/>
              <a:gdLst>
                <a:gd name="textAreaLeft" fmla="*/ 0 w 1260000"/>
                <a:gd name="textAreaRight" fmla="*/ 1261440 w 1260000"/>
                <a:gd name="textAreaTop" fmla="*/ 0 h 1386720"/>
                <a:gd name="textAreaBottom" fmla="*/ 1388160 h 1386720"/>
              </a:gdLst>
              <a:ahLst/>
              <a:rect l="textAreaLeft" t="textAreaTop" r="textAreaRight" b="textAreaBottom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260" name="Hexagon 58"/>
            <p:cNvSpPr/>
            <p:nvPr/>
          </p:nvSpPr>
          <p:spPr>
            <a:xfrm rot="1800000">
              <a:off x="24120" y="540144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noFill/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261" name="Hexagon 59"/>
            <p:cNvSpPr/>
            <p:nvPr/>
          </p:nvSpPr>
          <p:spPr>
            <a:xfrm rot="1800000">
              <a:off x="52560" y="284868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>
              <a:solidFill>
                <a:srgbClr val="ffffff">
                  <a:alpha val="8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262" name="Hexagon 60"/>
            <p:cNvSpPr/>
            <p:nvPr/>
          </p:nvSpPr>
          <p:spPr>
            <a:xfrm rot="1800000">
              <a:off x="776520" y="412524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noFill/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263" name="Hexagon 61"/>
            <p:cNvSpPr/>
            <p:nvPr/>
          </p:nvSpPr>
          <p:spPr>
            <a:xfrm rot="1800000">
              <a:off x="1509840" y="541080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noFill/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264" name="Hexagon 62"/>
            <p:cNvSpPr/>
            <p:nvPr/>
          </p:nvSpPr>
          <p:spPr>
            <a:xfrm rot="1800000">
              <a:off x="1528920" y="285840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>
              <a:solidFill>
                <a:srgbClr val="ffffff">
                  <a:alpha val="8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265" name="Hexagon 63"/>
            <p:cNvSpPr/>
            <p:nvPr/>
          </p:nvSpPr>
          <p:spPr>
            <a:xfrm rot="1800000">
              <a:off x="795600" y="156276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noFill/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266" name="Hexagon 64"/>
            <p:cNvSpPr/>
            <p:nvPr/>
          </p:nvSpPr>
          <p:spPr>
            <a:xfrm rot="1800000">
              <a:off x="6805800" y="414396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267" name="Hexagon 65"/>
            <p:cNvSpPr/>
            <p:nvPr/>
          </p:nvSpPr>
          <p:spPr>
            <a:xfrm rot="1800000">
              <a:off x="7548840" y="542052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noFill/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268" name="Hexagon 66"/>
            <p:cNvSpPr/>
            <p:nvPr/>
          </p:nvSpPr>
          <p:spPr>
            <a:xfrm rot="1800000">
              <a:off x="7548840" y="286776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>
              <a:solidFill>
                <a:srgbClr val="ffffff">
                  <a:alpha val="8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269" name="Freeform 67"/>
            <p:cNvSpPr/>
            <p:nvPr/>
          </p:nvSpPr>
          <p:spPr>
            <a:xfrm rot="1800000">
              <a:off x="8305920" y="4054320"/>
              <a:ext cx="1242000" cy="1386720"/>
            </a:xfrm>
            <a:custGeom>
              <a:avLst/>
              <a:gdLst>
                <a:gd name="textAreaLeft" fmla="*/ 0 w 1242000"/>
                <a:gd name="textAreaRight" fmla="*/ 1243440 w 1242000"/>
                <a:gd name="textAreaTop" fmla="*/ 0 h 1386720"/>
                <a:gd name="textAreaBottom" fmla="*/ 1388160 h 1386720"/>
              </a:gdLst>
              <a:ahLst/>
              <a:rect l="textAreaLeft" t="textAreaTop" r="textAreaRight" b="textAreaBottom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270" name="Freeform 68"/>
            <p:cNvSpPr/>
            <p:nvPr/>
          </p:nvSpPr>
          <p:spPr>
            <a:xfrm rot="1800000">
              <a:off x="8306640" y="1510200"/>
              <a:ext cx="1240560" cy="1387440"/>
            </a:xfrm>
            <a:custGeom>
              <a:avLst/>
              <a:gdLst>
                <a:gd name="textAreaLeft" fmla="*/ 0 w 1240560"/>
                <a:gd name="textAreaRight" fmla="*/ 1242000 w 1240560"/>
                <a:gd name="textAreaTop" fmla="*/ 0 h 1387440"/>
                <a:gd name="textAreaBottom" fmla="*/ 1388880 h 1387440"/>
              </a:gdLst>
              <a:ahLst/>
              <a:rect l="textAreaLeft" t="textAreaTop" r="textAreaRight" b="textAreaBottom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noFill/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</p:grpSp>
      <p:sp>
        <p:nvSpPr>
          <p:cNvPr id="271" name="Rectangle 45"/>
          <p:cNvSpPr/>
          <p:nvPr/>
        </p:nvSpPr>
        <p:spPr>
          <a:xfrm>
            <a:off x="4561200" y="-21600"/>
            <a:ext cx="3677760" cy="6270480"/>
          </a:xfrm>
          <a:prstGeom prst="rect">
            <a:avLst/>
          </a:prstGeom>
          <a:solidFill>
            <a:srgbClr val="f5f5f5"/>
          </a:solidFill>
          <a:ln>
            <a:solidFill>
              <a:srgbClr val="74a51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entury Gothic"/>
              <a:ea typeface="DejaVu Sans"/>
            </a:endParaRPr>
          </a:p>
        </p:txBody>
      </p:sp>
      <p:sp>
        <p:nvSpPr>
          <p:cNvPr id="272" name="Rectangle 46"/>
          <p:cNvSpPr/>
          <p:nvPr/>
        </p:nvSpPr>
        <p:spPr>
          <a:xfrm>
            <a:off x="4649040" y="-21600"/>
            <a:ext cx="3503880" cy="23115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entury Gothic"/>
              <a:ea typeface="DejaVu Sans"/>
            </a:endParaRPr>
          </a:p>
        </p:txBody>
      </p:sp>
      <p:sp>
        <p:nvSpPr>
          <p:cNvPr id="273" name="Rectangle 49"/>
          <p:cNvSpPr/>
          <p:nvPr/>
        </p:nvSpPr>
        <p:spPr>
          <a:xfrm>
            <a:off x="4650840" y="6088320"/>
            <a:ext cx="3503880" cy="802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36720" bIns="3672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entury Gothic"/>
              <a:ea typeface="DejaVu Sans"/>
            </a:endParaRPr>
          </a:p>
        </p:txBody>
      </p:sp>
      <p:sp>
        <p:nvSpPr>
          <p:cNvPr id="274" name="Rectangle 88"/>
          <p:cNvSpPr/>
          <p:nvPr/>
        </p:nvSpPr>
        <p:spPr>
          <a:xfrm>
            <a:off x="4650840" y="6088320"/>
            <a:ext cx="3503880" cy="802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36720" bIns="3672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entury Gothic"/>
              <a:ea typeface="DejaVu Sans"/>
            </a:endParaRPr>
          </a:p>
        </p:txBody>
      </p:sp>
      <p:sp>
        <p:nvSpPr>
          <p:cNvPr id="27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Clique para editar o formato do texto do título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8333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Clique para editar o formato de texto dos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2.º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3.º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4.º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5.º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6.º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7.º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8333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Clique para editar o formato de texto dos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2.º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3.º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4.º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5.º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6.º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7.º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8333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Clique para editar o formato de texto dos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2.º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3.º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4.º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5.º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6.º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7.º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9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8333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Clique para editar o formato de texto dos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2.º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3.º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4.º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5.º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6.º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7.º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0" name="PlaceHolder 6"/>
          <p:cNvSpPr>
            <a:spLocks noGrp="1"/>
          </p:cNvSpPr>
          <p:nvPr>
            <p:ph type="ftr" idx="7"/>
          </p:nvPr>
        </p:nvSpPr>
        <p:spPr>
          <a:xfrm>
            <a:off x="5303520" y="5720040"/>
            <a:ext cx="2830320" cy="363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pt-B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1400" spc="-1" strike="noStrike">
                <a:solidFill>
                  <a:srgbClr val="000000"/>
                </a:solidFill>
                <a:latin typeface="Times New Roman"/>
              </a:rPr>
              <a:t>&lt;rodapé&gt;</a:t>
            </a:r>
            <a:endParaRPr b="0" lang="pt-B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81" name="PlaceHolder 7"/>
          <p:cNvSpPr>
            <a:spLocks noGrp="1"/>
          </p:cNvSpPr>
          <p:nvPr>
            <p:ph type="sldNum" idx="8"/>
          </p:nvPr>
        </p:nvSpPr>
        <p:spPr>
          <a:xfrm>
            <a:off x="4649040" y="5720040"/>
            <a:ext cx="642240" cy="363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pt-BR" sz="1200" spc="-1" strike="noStrike">
                <a:solidFill>
                  <a:schemeClr val="accent1"/>
                </a:solidFill>
                <a:latin typeface="Century Gothic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1CE340DF-804F-4EF2-8E24-C93D9EFDE2F2}" type="slidenum">
              <a:rPr b="0" lang="pt-BR" sz="1200" spc="-1" strike="noStrike">
                <a:solidFill>
                  <a:schemeClr val="accent1"/>
                </a:solidFill>
                <a:latin typeface="Century Gothic"/>
              </a:rPr>
              <a:t>&lt;número&gt;</a:t>
            </a:fld>
            <a:endParaRPr b="0" lang="pt-BR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82" name="PlaceHolder 8"/>
          <p:cNvSpPr>
            <a:spLocks noGrp="1"/>
          </p:cNvSpPr>
          <p:nvPr>
            <p:ph type="dt" idx="9"/>
          </p:nvPr>
        </p:nvSpPr>
        <p:spPr>
          <a:xfrm>
            <a:off x="4738680" y="1516680"/>
            <a:ext cx="2132280" cy="749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b">
            <a:noAutofit/>
          </a:bodyPr>
          <a:lstStyle>
            <a:lvl1pPr indent="0">
              <a:buNone/>
              <a:defRPr b="0" lang="pt-B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pt-BR" sz="1400" spc="-1" strike="noStrike">
                <a:solidFill>
                  <a:srgbClr val="000000"/>
                </a:solidFill>
                <a:latin typeface="Times New Roman"/>
              </a:rPr>
              <a:t>&lt;data/hora&gt;</a:t>
            </a:r>
            <a:endParaRPr b="0" lang="pt-B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3" r:id="rId2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c2f25f"/>
            </a:gs>
            <a:gs pos="100000">
              <a:srgbClr val="92bd3f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8" name="Group 41"/>
          <p:cNvGrpSpPr/>
          <p:nvPr/>
        </p:nvGrpSpPr>
        <p:grpSpPr>
          <a:xfrm>
            <a:off x="-566280" y="0"/>
            <a:ext cx="10455840" cy="7114680"/>
            <a:chOff x="-566280" y="0"/>
            <a:chExt cx="10455840" cy="7114680"/>
          </a:xfrm>
        </p:grpSpPr>
        <p:grpSp>
          <p:nvGrpSpPr>
            <p:cNvPr id="289" name="Group 44"/>
            <p:cNvGrpSpPr/>
            <p:nvPr/>
          </p:nvGrpSpPr>
          <p:grpSpPr>
            <a:xfrm>
              <a:off x="77760" y="0"/>
              <a:ext cx="9144000" cy="6858000"/>
              <a:chOff x="77760" y="0"/>
              <a:chExt cx="9144000" cy="6858000"/>
            </a:xfrm>
          </p:grpSpPr>
          <p:grpSp>
            <p:nvGrpSpPr>
              <p:cNvPr id="290" name="Group 4"/>
              <p:cNvGrpSpPr/>
              <p:nvPr/>
            </p:nvGrpSpPr>
            <p:grpSpPr>
              <a:xfrm>
                <a:off x="77760" y="0"/>
                <a:ext cx="2513160" cy="6856560"/>
                <a:chOff x="77760" y="0"/>
                <a:chExt cx="2513160" cy="6856560"/>
              </a:xfrm>
            </p:grpSpPr>
            <p:sp>
              <p:nvSpPr>
                <p:cNvPr id="291" name="Rectangle 112"/>
                <p:cNvSpPr/>
                <p:nvPr/>
              </p:nvSpPr>
              <p:spPr>
                <a:xfrm>
                  <a:off x="992160" y="0"/>
                  <a:ext cx="1598760" cy="685656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chemeClr val="lt1"/>
                    </a:solidFill>
                    <a:latin typeface="Century Gothic"/>
                    <a:ea typeface="DejaVu Sans"/>
                  </a:endParaRPr>
                </a:p>
              </p:txBody>
            </p:sp>
            <p:sp>
              <p:nvSpPr>
                <p:cNvPr id="292" name="Rectangle 2"/>
                <p:cNvSpPr/>
                <p:nvPr/>
              </p:nvSpPr>
              <p:spPr>
                <a:xfrm>
                  <a:off x="77760" y="0"/>
                  <a:ext cx="455760" cy="685656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chemeClr val="lt1"/>
                    </a:solidFill>
                    <a:latin typeface="Century Gothic"/>
                    <a:ea typeface="DejaVu Sans"/>
                  </a:endParaRPr>
                </a:p>
              </p:txBody>
            </p:sp>
            <p:sp>
              <p:nvSpPr>
                <p:cNvPr id="293" name="Rectangle 3"/>
                <p:cNvSpPr/>
                <p:nvPr/>
              </p:nvSpPr>
              <p:spPr>
                <a:xfrm>
                  <a:off x="306360" y="0"/>
                  <a:ext cx="760680" cy="685656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chemeClr val="lt1"/>
                    </a:solidFill>
                    <a:latin typeface="Century Gothic"/>
                    <a:ea typeface="DejaVu Sans"/>
                  </a:endParaRPr>
                </a:p>
              </p:txBody>
            </p:sp>
          </p:grpSp>
          <p:grpSp>
            <p:nvGrpSpPr>
              <p:cNvPr id="294" name="Group 5"/>
              <p:cNvGrpSpPr/>
              <p:nvPr/>
            </p:nvGrpSpPr>
            <p:grpSpPr>
              <a:xfrm>
                <a:off x="500400" y="0"/>
                <a:ext cx="2513160" cy="6856560"/>
                <a:chOff x="500400" y="0"/>
                <a:chExt cx="2513160" cy="6856560"/>
              </a:xfrm>
            </p:grpSpPr>
            <p:sp>
              <p:nvSpPr>
                <p:cNvPr id="295" name="Rectangle 109"/>
                <p:cNvSpPr/>
                <p:nvPr/>
              </p:nvSpPr>
              <p:spPr>
                <a:xfrm>
                  <a:off x="1414800" y="0"/>
                  <a:ext cx="1598760" cy="685656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chemeClr val="lt1"/>
                    </a:solidFill>
                    <a:latin typeface="Century Gothic"/>
                    <a:ea typeface="DejaVu Sans"/>
                  </a:endParaRPr>
                </a:p>
              </p:txBody>
            </p:sp>
            <p:sp>
              <p:nvSpPr>
                <p:cNvPr id="296" name="Rectangle 110"/>
                <p:cNvSpPr/>
                <p:nvPr/>
              </p:nvSpPr>
              <p:spPr>
                <a:xfrm>
                  <a:off x="500400" y="0"/>
                  <a:ext cx="455760" cy="685656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chemeClr val="lt1"/>
                    </a:solidFill>
                    <a:latin typeface="Century Gothic"/>
                    <a:ea typeface="DejaVu Sans"/>
                  </a:endParaRPr>
                </a:p>
              </p:txBody>
            </p:sp>
            <p:sp>
              <p:nvSpPr>
                <p:cNvPr id="297" name="Rectangle 111"/>
                <p:cNvSpPr/>
                <p:nvPr/>
              </p:nvSpPr>
              <p:spPr>
                <a:xfrm>
                  <a:off x="729000" y="0"/>
                  <a:ext cx="760680" cy="685656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chemeClr val="lt1"/>
                    </a:solidFill>
                    <a:latin typeface="Century Gothic"/>
                    <a:ea typeface="DejaVu Sans"/>
                  </a:endParaRPr>
                </a:p>
              </p:txBody>
            </p:sp>
          </p:grpSp>
          <p:grpSp>
            <p:nvGrpSpPr>
              <p:cNvPr id="298" name="Group 9"/>
              <p:cNvGrpSpPr/>
              <p:nvPr/>
            </p:nvGrpSpPr>
            <p:grpSpPr>
              <a:xfrm>
                <a:off x="6708600" y="1440"/>
                <a:ext cx="2513160" cy="6856560"/>
                <a:chOff x="6708600" y="1440"/>
                <a:chExt cx="2513160" cy="6856560"/>
              </a:xfrm>
            </p:grpSpPr>
            <p:sp>
              <p:nvSpPr>
                <p:cNvPr id="299" name="Rectangle 106"/>
                <p:cNvSpPr/>
                <p:nvPr/>
              </p:nvSpPr>
              <p:spPr>
                <a:xfrm rot="10800000">
                  <a:off x="6708600" y="1440"/>
                  <a:ext cx="1598760" cy="685656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chemeClr val="lt1"/>
                    </a:solidFill>
                    <a:latin typeface="Century Gothic"/>
                    <a:ea typeface="DejaVu Sans"/>
                  </a:endParaRPr>
                </a:p>
              </p:txBody>
            </p:sp>
            <p:sp>
              <p:nvSpPr>
                <p:cNvPr id="300" name="Rectangle 107"/>
                <p:cNvSpPr/>
                <p:nvPr/>
              </p:nvSpPr>
              <p:spPr>
                <a:xfrm rot="10800000">
                  <a:off x="8766000" y="1440"/>
                  <a:ext cx="455760" cy="685656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chemeClr val="lt1"/>
                    </a:solidFill>
                    <a:latin typeface="Century Gothic"/>
                    <a:ea typeface="DejaVu Sans"/>
                  </a:endParaRPr>
                </a:p>
              </p:txBody>
            </p:sp>
            <p:sp>
              <p:nvSpPr>
                <p:cNvPr id="301" name="Rectangle 108"/>
                <p:cNvSpPr/>
                <p:nvPr/>
              </p:nvSpPr>
              <p:spPr>
                <a:xfrm rot="10800000">
                  <a:off x="8232480" y="1440"/>
                  <a:ext cx="760680" cy="685656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chemeClr val="lt1"/>
                    </a:solidFill>
                    <a:latin typeface="Century Gothic"/>
                    <a:ea typeface="DejaVu Sans"/>
                  </a:endParaRPr>
                </a:p>
              </p:txBody>
            </p:sp>
          </p:grpSp>
          <p:sp>
            <p:nvSpPr>
              <p:cNvPr id="302" name="Rectangle 103"/>
              <p:cNvSpPr/>
              <p:nvPr/>
            </p:nvSpPr>
            <p:spPr>
              <a:xfrm>
                <a:off x="3887640" y="0"/>
                <a:ext cx="2818080" cy="685656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>
                  <a:lnSpc>
                    <a:spcPct val="100000"/>
                  </a:lnSpc>
                </a:pPr>
                <a:endParaRPr b="0" lang="en-US" sz="1800" spc="-1" strike="noStrike">
                  <a:solidFill>
                    <a:schemeClr val="lt1"/>
                  </a:solidFill>
                  <a:latin typeface="Century Gothic"/>
                  <a:ea typeface="DejaVu Sans"/>
                </a:endParaRPr>
              </a:p>
            </p:txBody>
          </p:sp>
          <p:sp>
            <p:nvSpPr>
              <p:cNvPr id="303" name="Rectangle 104"/>
              <p:cNvSpPr/>
              <p:nvPr/>
            </p:nvSpPr>
            <p:spPr>
              <a:xfrm>
                <a:off x="2973240" y="0"/>
                <a:ext cx="455760" cy="685656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>
                  <a:lnSpc>
                    <a:spcPct val="100000"/>
                  </a:lnSpc>
                </a:pPr>
                <a:endParaRPr b="0" lang="en-US" sz="1800" spc="-1" strike="noStrike">
                  <a:solidFill>
                    <a:schemeClr val="lt1"/>
                  </a:solidFill>
                  <a:latin typeface="Century Gothic"/>
                  <a:ea typeface="DejaVu Sans"/>
                </a:endParaRPr>
              </a:p>
            </p:txBody>
          </p:sp>
          <p:sp>
            <p:nvSpPr>
              <p:cNvPr id="304" name="Rectangle 105"/>
              <p:cNvSpPr/>
              <p:nvPr/>
            </p:nvSpPr>
            <p:spPr>
              <a:xfrm>
                <a:off x="3201840" y="0"/>
                <a:ext cx="760680" cy="685656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>
                  <a:lnSpc>
                    <a:spcPct val="100000"/>
                  </a:lnSpc>
                </a:pPr>
                <a:endParaRPr b="0" lang="en-US" sz="1800" spc="-1" strike="noStrike">
                  <a:solidFill>
                    <a:schemeClr val="lt1"/>
                  </a:solidFill>
                  <a:latin typeface="Century Gothic"/>
                  <a:ea typeface="DejaVu Sans"/>
                </a:endParaRPr>
              </a:p>
            </p:txBody>
          </p:sp>
        </p:grpSp>
        <p:sp>
          <p:nvSpPr>
            <p:cNvPr id="305" name="Freeform 43"/>
            <p:cNvSpPr/>
            <p:nvPr/>
          </p:nvSpPr>
          <p:spPr>
            <a:xfrm>
              <a:off x="65880" y="5034960"/>
              <a:ext cx="9142560" cy="1174320"/>
            </a:xfrm>
            <a:custGeom>
              <a:avLst/>
              <a:gdLst>
                <a:gd name="textAreaLeft" fmla="*/ 0 w 9142560"/>
                <a:gd name="textAreaRight" fmla="*/ 9144000 w 9142560"/>
                <a:gd name="textAreaTop" fmla="*/ 0 h 1174320"/>
                <a:gd name="textAreaBottom" fmla="*/ 1175760 h 1174320"/>
              </a:gdLst>
              <a:ahLst/>
              <a:rect l="textAreaLeft" t="textAreaTop" r="textAreaRight" b="textAreaBottom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noFill/>
            <a:ln>
              <a:solidFill>
                <a:srgbClr val="ffffff">
                  <a:alpha val="20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rgbClr val="000000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306" name="Freeform 44"/>
            <p:cNvSpPr/>
            <p:nvPr/>
          </p:nvSpPr>
          <p:spPr>
            <a:xfrm>
              <a:off x="65880" y="3467520"/>
              <a:ext cx="9142560" cy="889200"/>
            </a:xfrm>
            <a:custGeom>
              <a:avLst/>
              <a:gdLst>
                <a:gd name="textAreaLeft" fmla="*/ 0 w 9142560"/>
                <a:gd name="textAreaRight" fmla="*/ 9144000 w 9142560"/>
                <a:gd name="textAreaTop" fmla="*/ 0 h 889200"/>
                <a:gd name="textAreaBottom" fmla="*/ 890640 h 889200"/>
              </a:gdLst>
              <a:ahLst/>
              <a:rect l="textAreaLeft" t="textAreaTop" r="textAreaRight" b="textAreaBottom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noFill/>
            <a:ln>
              <a:solidFill>
                <a:srgbClr val="ffffff">
                  <a:alpha val="20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rgbClr val="000000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307" name="Freeform 45"/>
            <p:cNvSpPr/>
            <p:nvPr/>
          </p:nvSpPr>
          <p:spPr>
            <a:xfrm>
              <a:off x="54000" y="5640840"/>
              <a:ext cx="3003120" cy="1209960"/>
            </a:xfrm>
            <a:custGeom>
              <a:avLst/>
              <a:gdLst>
                <a:gd name="textAreaLeft" fmla="*/ 0 w 3003120"/>
                <a:gd name="textAreaRight" fmla="*/ 3004560 w 3003120"/>
                <a:gd name="textAreaTop" fmla="*/ 0 h 1209960"/>
                <a:gd name="textAreaBottom" fmla="*/ 1211400 h 1209960"/>
              </a:gdLst>
              <a:ahLst/>
              <a:rect l="textAreaLeft" t="textAreaTop" r="textAreaRight" b="textAreaBottom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noFill/>
            <a:ln>
              <a:solidFill>
                <a:srgbClr val="ffffff">
                  <a:alpha val="20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rgbClr val="000000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308" name="Freeform 46"/>
            <p:cNvSpPr/>
            <p:nvPr/>
          </p:nvSpPr>
          <p:spPr>
            <a:xfrm>
              <a:off x="65880" y="5284440"/>
              <a:ext cx="9142560" cy="1477080"/>
            </a:xfrm>
            <a:custGeom>
              <a:avLst/>
              <a:gdLst>
                <a:gd name="textAreaLeft" fmla="*/ 0 w 9142560"/>
                <a:gd name="textAreaRight" fmla="*/ 9144000 w 9142560"/>
                <a:gd name="textAreaTop" fmla="*/ 0 h 1477080"/>
                <a:gd name="textAreaBottom" fmla="*/ 1478520 h 1477080"/>
              </a:gdLst>
              <a:ahLst/>
              <a:rect l="textAreaLeft" t="textAreaTop" r="textAreaRight" b="textAreaBottom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noFill/>
            <a:ln>
              <a:solidFill>
                <a:srgbClr val="ffffff">
                  <a:alpha val="20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rgbClr val="000000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309" name="Freeform 48"/>
            <p:cNvSpPr/>
            <p:nvPr/>
          </p:nvSpPr>
          <p:spPr>
            <a:xfrm>
              <a:off x="2215080" y="5132160"/>
              <a:ext cx="6981120" cy="1718640"/>
            </a:xfrm>
            <a:custGeom>
              <a:avLst/>
              <a:gdLst>
                <a:gd name="textAreaLeft" fmla="*/ 0 w 6981120"/>
                <a:gd name="textAreaRight" fmla="*/ 6982560 w 6981120"/>
                <a:gd name="textAreaTop" fmla="*/ 0 h 1718640"/>
                <a:gd name="textAreaBottom" fmla="*/ 1720080 h 1718640"/>
              </a:gdLst>
              <a:ahLst/>
              <a:rect l="textAreaLeft" t="textAreaTop" r="textAreaRight" b="textAreaBottom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noFill/>
            <a:ln>
              <a:solidFill>
                <a:srgbClr val="ffffff">
                  <a:alpha val="20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rgbClr val="000000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310" name="Hexagon 49"/>
            <p:cNvSpPr/>
            <p:nvPr/>
          </p:nvSpPr>
          <p:spPr>
            <a:xfrm rot="1800000">
              <a:off x="3073320" y="285840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311" name="Hexagon 50"/>
            <p:cNvSpPr/>
            <p:nvPr/>
          </p:nvSpPr>
          <p:spPr>
            <a:xfrm rot="1800000">
              <a:off x="3797280" y="412524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noFill/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312" name="Hexagon 51"/>
            <p:cNvSpPr/>
            <p:nvPr/>
          </p:nvSpPr>
          <p:spPr>
            <a:xfrm rot="1800000">
              <a:off x="3807000" y="159156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>
              <a:solidFill>
                <a:srgbClr val="ffffff">
                  <a:alpha val="8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313" name="Hexagon 52"/>
            <p:cNvSpPr/>
            <p:nvPr/>
          </p:nvSpPr>
          <p:spPr>
            <a:xfrm rot="1800000">
              <a:off x="3054240" y="32472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>
              <a:solidFill>
                <a:srgbClr val="ffffff">
                  <a:alpha val="8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314" name="Hexagon 53"/>
            <p:cNvSpPr/>
            <p:nvPr/>
          </p:nvSpPr>
          <p:spPr>
            <a:xfrm rot="1800000">
              <a:off x="4540320" y="538236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315" name="Freeform 54"/>
            <p:cNvSpPr/>
            <p:nvPr/>
          </p:nvSpPr>
          <p:spPr>
            <a:xfrm rot="1800000">
              <a:off x="-303840" y="4200480"/>
              <a:ext cx="1260000" cy="1386720"/>
            </a:xfrm>
            <a:custGeom>
              <a:avLst/>
              <a:gdLst>
                <a:gd name="textAreaLeft" fmla="*/ 0 w 1260000"/>
                <a:gd name="textAreaRight" fmla="*/ 1261440 w 1260000"/>
                <a:gd name="textAreaTop" fmla="*/ 0 h 1386720"/>
                <a:gd name="textAreaBottom" fmla="*/ 1388160 h 1386720"/>
              </a:gdLst>
              <a:ahLst/>
              <a:rect l="textAreaLeft" t="textAreaTop" r="textAreaRight" b="textAreaBottom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316" name="Hexagon 55"/>
            <p:cNvSpPr/>
            <p:nvPr/>
          </p:nvSpPr>
          <p:spPr>
            <a:xfrm rot="1800000">
              <a:off x="101520" y="540144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noFill/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317" name="Hexagon 56"/>
            <p:cNvSpPr/>
            <p:nvPr/>
          </p:nvSpPr>
          <p:spPr>
            <a:xfrm rot="1800000">
              <a:off x="130320" y="284868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>
              <a:solidFill>
                <a:srgbClr val="ffffff">
                  <a:alpha val="8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318" name="Hexagon 57"/>
            <p:cNvSpPr/>
            <p:nvPr/>
          </p:nvSpPr>
          <p:spPr>
            <a:xfrm rot="1800000">
              <a:off x="853920" y="412524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noFill/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319" name="Hexagon 58"/>
            <p:cNvSpPr/>
            <p:nvPr/>
          </p:nvSpPr>
          <p:spPr>
            <a:xfrm rot="1800000">
              <a:off x="1587600" y="541080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noFill/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320" name="Hexagon 59"/>
            <p:cNvSpPr/>
            <p:nvPr/>
          </p:nvSpPr>
          <p:spPr>
            <a:xfrm rot="1800000">
              <a:off x="1606680" y="285840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>
              <a:solidFill>
                <a:srgbClr val="ffffff">
                  <a:alpha val="8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321" name="Hexagon 94"/>
            <p:cNvSpPr/>
            <p:nvPr/>
          </p:nvSpPr>
          <p:spPr>
            <a:xfrm rot="1800000">
              <a:off x="873000" y="156276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noFill/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322" name="Hexagon 95"/>
            <p:cNvSpPr/>
            <p:nvPr/>
          </p:nvSpPr>
          <p:spPr>
            <a:xfrm rot="1800000">
              <a:off x="6883560" y="414396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323" name="Hexagon 96"/>
            <p:cNvSpPr/>
            <p:nvPr/>
          </p:nvSpPr>
          <p:spPr>
            <a:xfrm rot="1800000">
              <a:off x="7626240" y="542052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noFill/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324" name="Hexagon 97"/>
            <p:cNvSpPr/>
            <p:nvPr/>
          </p:nvSpPr>
          <p:spPr>
            <a:xfrm rot="1800000">
              <a:off x="7626240" y="286776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>
              <a:solidFill>
                <a:srgbClr val="ffffff">
                  <a:alpha val="8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325" name="Freeform 98"/>
            <p:cNvSpPr/>
            <p:nvPr/>
          </p:nvSpPr>
          <p:spPr>
            <a:xfrm rot="1800000">
              <a:off x="8383680" y="4054320"/>
              <a:ext cx="1242000" cy="1386720"/>
            </a:xfrm>
            <a:custGeom>
              <a:avLst/>
              <a:gdLst>
                <a:gd name="textAreaLeft" fmla="*/ 0 w 1242000"/>
                <a:gd name="textAreaRight" fmla="*/ 1243440 w 1242000"/>
                <a:gd name="textAreaTop" fmla="*/ 0 h 1386720"/>
                <a:gd name="textAreaBottom" fmla="*/ 1388160 h 1386720"/>
              </a:gdLst>
              <a:ahLst/>
              <a:rect l="textAreaLeft" t="textAreaTop" r="textAreaRight" b="textAreaBottom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326" name="Freeform 99"/>
            <p:cNvSpPr/>
            <p:nvPr/>
          </p:nvSpPr>
          <p:spPr>
            <a:xfrm rot="1800000">
              <a:off x="8384040" y="1510200"/>
              <a:ext cx="1240560" cy="1387440"/>
            </a:xfrm>
            <a:custGeom>
              <a:avLst/>
              <a:gdLst>
                <a:gd name="textAreaLeft" fmla="*/ 0 w 1240560"/>
                <a:gd name="textAreaRight" fmla="*/ 1242000 w 1240560"/>
                <a:gd name="textAreaTop" fmla="*/ 0 h 1387440"/>
                <a:gd name="textAreaBottom" fmla="*/ 1388880 h 1387440"/>
              </a:gdLst>
              <a:ahLst/>
              <a:rect l="textAreaLeft" t="textAreaTop" r="textAreaRight" b="textAreaBottom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noFill/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</p:grpSp>
      <p:sp>
        <p:nvSpPr>
          <p:cNvPr id="327" name="Rectangle 65" hidden="1"/>
          <p:cNvSpPr/>
          <p:nvPr/>
        </p:nvSpPr>
        <p:spPr>
          <a:xfrm>
            <a:off x="457200" y="333360"/>
            <a:ext cx="8228160" cy="6184080"/>
          </a:xfrm>
          <a:prstGeom prst="rect">
            <a:avLst/>
          </a:prstGeom>
          <a:solidFill>
            <a:schemeClr val="bg1"/>
          </a:solidFill>
          <a:ln w="6350">
            <a:solidFill>
              <a:srgbClr val="0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entury Gothic"/>
              <a:ea typeface="DejaVu Sans"/>
            </a:endParaRPr>
          </a:p>
        </p:txBody>
      </p:sp>
      <p:sp>
        <p:nvSpPr>
          <p:cNvPr id="328" name="Rectangle 69" hidden="1"/>
          <p:cNvSpPr/>
          <p:nvPr/>
        </p:nvSpPr>
        <p:spPr>
          <a:xfrm>
            <a:off x="4561200" y="-21600"/>
            <a:ext cx="3677760" cy="697680"/>
          </a:xfrm>
          <a:prstGeom prst="rect">
            <a:avLst/>
          </a:prstGeom>
          <a:solidFill>
            <a:srgbClr val="f5f5f5"/>
          </a:solidFill>
          <a:ln>
            <a:solidFill>
              <a:srgbClr val="74a51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entury Gothic"/>
              <a:ea typeface="DejaVu Sans"/>
            </a:endParaRPr>
          </a:p>
        </p:txBody>
      </p:sp>
      <p:sp>
        <p:nvSpPr>
          <p:cNvPr id="329" name="Rectangle 70" hidden="1"/>
          <p:cNvSpPr/>
          <p:nvPr/>
        </p:nvSpPr>
        <p:spPr>
          <a:xfrm>
            <a:off x="4649040" y="-21600"/>
            <a:ext cx="3503880" cy="622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entury Gothic"/>
              <a:ea typeface="DejaVu Sans"/>
            </a:endParaRPr>
          </a:p>
        </p:txBody>
      </p:sp>
      <p:grpSp>
        <p:nvGrpSpPr>
          <p:cNvPr id="330" name="Group 42"/>
          <p:cNvGrpSpPr/>
          <p:nvPr/>
        </p:nvGrpSpPr>
        <p:grpSpPr>
          <a:xfrm>
            <a:off x="-643680" y="0"/>
            <a:ext cx="10455480" cy="7114680"/>
            <a:chOff x="-643680" y="0"/>
            <a:chExt cx="10455480" cy="7114680"/>
          </a:xfrm>
        </p:grpSpPr>
        <p:grpSp>
          <p:nvGrpSpPr>
            <p:cNvPr id="331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332" name="Group 4"/>
              <p:cNvGrpSpPr/>
              <p:nvPr/>
            </p:nvGrpSpPr>
            <p:grpSpPr>
              <a:xfrm>
                <a:off x="0" y="0"/>
                <a:ext cx="2513160" cy="6856560"/>
                <a:chOff x="0" y="0"/>
                <a:chExt cx="2513160" cy="6856560"/>
              </a:xfrm>
            </p:grpSpPr>
            <p:sp>
              <p:nvSpPr>
                <p:cNvPr id="333" name="Rectangle 114"/>
                <p:cNvSpPr/>
                <p:nvPr/>
              </p:nvSpPr>
              <p:spPr>
                <a:xfrm>
                  <a:off x="914400" y="0"/>
                  <a:ext cx="1598760" cy="685656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chemeClr val="lt1"/>
                    </a:solidFill>
                    <a:latin typeface="Century Gothic"/>
                    <a:ea typeface="DejaVu Sans"/>
                  </a:endParaRPr>
                </a:p>
              </p:txBody>
            </p:sp>
            <p:sp>
              <p:nvSpPr>
                <p:cNvPr id="334" name="Rectangle 2"/>
                <p:cNvSpPr/>
                <p:nvPr/>
              </p:nvSpPr>
              <p:spPr>
                <a:xfrm>
                  <a:off x="0" y="0"/>
                  <a:ext cx="455760" cy="685656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chemeClr val="lt1"/>
                    </a:solidFill>
                    <a:latin typeface="Century Gothic"/>
                    <a:ea typeface="DejaVu Sans"/>
                  </a:endParaRPr>
                </a:p>
              </p:txBody>
            </p:sp>
            <p:sp>
              <p:nvSpPr>
                <p:cNvPr id="335" name="Rectangle 3"/>
                <p:cNvSpPr/>
                <p:nvPr/>
              </p:nvSpPr>
              <p:spPr>
                <a:xfrm>
                  <a:off x="228600" y="0"/>
                  <a:ext cx="760680" cy="685656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chemeClr val="lt1"/>
                    </a:solidFill>
                    <a:latin typeface="Century Gothic"/>
                    <a:ea typeface="DejaVu Sans"/>
                  </a:endParaRPr>
                </a:p>
              </p:txBody>
            </p:sp>
          </p:grpSp>
          <p:grpSp>
            <p:nvGrpSpPr>
              <p:cNvPr id="336" name="Group 5"/>
              <p:cNvGrpSpPr/>
              <p:nvPr/>
            </p:nvGrpSpPr>
            <p:grpSpPr>
              <a:xfrm>
                <a:off x="423000" y="0"/>
                <a:ext cx="2513160" cy="6856560"/>
                <a:chOff x="423000" y="0"/>
                <a:chExt cx="2513160" cy="6856560"/>
              </a:xfrm>
            </p:grpSpPr>
            <p:sp>
              <p:nvSpPr>
                <p:cNvPr id="337" name="Rectangle 84"/>
                <p:cNvSpPr/>
                <p:nvPr/>
              </p:nvSpPr>
              <p:spPr>
                <a:xfrm>
                  <a:off x="1337400" y="0"/>
                  <a:ext cx="1598760" cy="685656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chemeClr val="lt1"/>
                    </a:solidFill>
                    <a:latin typeface="Century Gothic"/>
                    <a:ea typeface="DejaVu Sans"/>
                  </a:endParaRPr>
                </a:p>
              </p:txBody>
            </p:sp>
            <p:sp>
              <p:nvSpPr>
                <p:cNvPr id="338" name="Rectangle 85"/>
                <p:cNvSpPr/>
                <p:nvPr/>
              </p:nvSpPr>
              <p:spPr>
                <a:xfrm>
                  <a:off x="423000" y="0"/>
                  <a:ext cx="455760" cy="685656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chemeClr val="lt1"/>
                    </a:solidFill>
                    <a:latin typeface="Century Gothic"/>
                    <a:ea typeface="DejaVu Sans"/>
                  </a:endParaRPr>
                </a:p>
              </p:txBody>
            </p:sp>
            <p:sp>
              <p:nvSpPr>
                <p:cNvPr id="339" name="Rectangle 113"/>
                <p:cNvSpPr/>
                <p:nvPr/>
              </p:nvSpPr>
              <p:spPr>
                <a:xfrm>
                  <a:off x="651600" y="0"/>
                  <a:ext cx="760680" cy="685656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chemeClr val="lt1"/>
                    </a:solidFill>
                    <a:latin typeface="Century Gothic"/>
                    <a:ea typeface="DejaVu Sans"/>
                  </a:endParaRPr>
                </a:p>
              </p:txBody>
            </p:sp>
          </p:grpSp>
          <p:grpSp>
            <p:nvGrpSpPr>
              <p:cNvPr id="340" name="Group 9"/>
              <p:cNvGrpSpPr/>
              <p:nvPr/>
            </p:nvGrpSpPr>
            <p:grpSpPr>
              <a:xfrm>
                <a:off x="6630840" y="1440"/>
                <a:ext cx="2513160" cy="6856560"/>
                <a:chOff x="6630840" y="1440"/>
                <a:chExt cx="2513160" cy="6856560"/>
              </a:xfrm>
            </p:grpSpPr>
            <p:sp>
              <p:nvSpPr>
                <p:cNvPr id="341" name="Rectangle 77"/>
                <p:cNvSpPr/>
                <p:nvPr/>
              </p:nvSpPr>
              <p:spPr>
                <a:xfrm rot="10800000">
                  <a:off x="6630840" y="1440"/>
                  <a:ext cx="1598760" cy="685656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chemeClr val="lt1"/>
                    </a:solidFill>
                    <a:latin typeface="Century Gothic"/>
                    <a:ea typeface="DejaVu Sans"/>
                  </a:endParaRPr>
                </a:p>
              </p:txBody>
            </p:sp>
            <p:sp>
              <p:nvSpPr>
                <p:cNvPr id="342" name="Rectangle 78"/>
                <p:cNvSpPr/>
                <p:nvPr/>
              </p:nvSpPr>
              <p:spPr>
                <a:xfrm rot="10800000">
                  <a:off x="8688240" y="1440"/>
                  <a:ext cx="455760" cy="685656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chemeClr val="lt1"/>
                    </a:solidFill>
                    <a:latin typeface="Century Gothic"/>
                    <a:ea typeface="DejaVu Sans"/>
                  </a:endParaRPr>
                </a:p>
              </p:txBody>
            </p:sp>
            <p:sp>
              <p:nvSpPr>
                <p:cNvPr id="343" name="Rectangle 80"/>
                <p:cNvSpPr/>
                <p:nvPr/>
              </p:nvSpPr>
              <p:spPr>
                <a:xfrm rot="10800000">
                  <a:off x="8154720" y="1440"/>
                  <a:ext cx="760680" cy="685656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chemeClr val="lt1"/>
                    </a:solidFill>
                    <a:latin typeface="Century Gothic"/>
                    <a:ea typeface="DejaVu Sans"/>
                  </a:endParaRPr>
                </a:p>
              </p:txBody>
            </p:sp>
          </p:grpSp>
          <p:sp>
            <p:nvSpPr>
              <p:cNvPr id="344" name="Rectangle 74"/>
              <p:cNvSpPr/>
              <p:nvPr/>
            </p:nvSpPr>
            <p:spPr>
              <a:xfrm>
                <a:off x="3809880" y="0"/>
                <a:ext cx="2818080" cy="685656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>
                  <a:lnSpc>
                    <a:spcPct val="100000"/>
                  </a:lnSpc>
                </a:pPr>
                <a:endParaRPr b="0" lang="en-US" sz="1800" spc="-1" strike="noStrike">
                  <a:solidFill>
                    <a:schemeClr val="lt1"/>
                  </a:solidFill>
                  <a:latin typeface="Century Gothic"/>
                  <a:ea typeface="DejaVu Sans"/>
                </a:endParaRPr>
              </a:p>
            </p:txBody>
          </p:sp>
          <p:sp>
            <p:nvSpPr>
              <p:cNvPr id="345" name="Rectangle 75"/>
              <p:cNvSpPr/>
              <p:nvPr/>
            </p:nvSpPr>
            <p:spPr>
              <a:xfrm>
                <a:off x="2895480" y="0"/>
                <a:ext cx="455760" cy="685656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>
                  <a:lnSpc>
                    <a:spcPct val="100000"/>
                  </a:lnSpc>
                </a:pPr>
                <a:endParaRPr b="0" lang="en-US" sz="1800" spc="-1" strike="noStrike">
                  <a:solidFill>
                    <a:schemeClr val="lt1"/>
                  </a:solidFill>
                  <a:latin typeface="Century Gothic"/>
                  <a:ea typeface="DejaVu Sans"/>
                </a:endParaRPr>
              </a:p>
            </p:txBody>
          </p:sp>
          <p:sp>
            <p:nvSpPr>
              <p:cNvPr id="346" name="Rectangle 76"/>
              <p:cNvSpPr/>
              <p:nvPr/>
            </p:nvSpPr>
            <p:spPr>
              <a:xfrm>
                <a:off x="3124080" y="0"/>
                <a:ext cx="760680" cy="685656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>
                  <a:lnSpc>
                    <a:spcPct val="100000"/>
                  </a:lnSpc>
                </a:pPr>
                <a:endParaRPr b="0" lang="en-US" sz="1800" spc="-1" strike="noStrike">
                  <a:solidFill>
                    <a:schemeClr val="lt1"/>
                  </a:solidFill>
                  <a:latin typeface="Century Gothic"/>
                  <a:ea typeface="DejaVu Sans"/>
                </a:endParaRPr>
              </a:p>
            </p:txBody>
          </p:sp>
        </p:grpSp>
        <p:sp>
          <p:nvSpPr>
            <p:cNvPr id="347" name="Freeform 44"/>
            <p:cNvSpPr/>
            <p:nvPr/>
          </p:nvSpPr>
          <p:spPr>
            <a:xfrm>
              <a:off x="-11880" y="5034960"/>
              <a:ext cx="9142560" cy="1174320"/>
            </a:xfrm>
            <a:custGeom>
              <a:avLst/>
              <a:gdLst>
                <a:gd name="textAreaLeft" fmla="*/ 0 w 9142560"/>
                <a:gd name="textAreaRight" fmla="*/ 9144000 w 9142560"/>
                <a:gd name="textAreaTop" fmla="*/ 0 h 1174320"/>
                <a:gd name="textAreaBottom" fmla="*/ 1175760 h 1174320"/>
              </a:gdLst>
              <a:ahLst/>
              <a:rect l="textAreaLeft" t="textAreaTop" r="textAreaRight" b="textAreaBottom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noFill/>
            <a:ln>
              <a:solidFill>
                <a:srgbClr val="ffffff">
                  <a:alpha val="20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rgbClr val="000000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348" name="Freeform 47"/>
            <p:cNvSpPr/>
            <p:nvPr/>
          </p:nvSpPr>
          <p:spPr>
            <a:xfrm>
              <a:off x="-11880" y="3467520"/>
              <a:ext cx="9142560" cy="889200"/>
            </a:xfrm>
            <a:custGeom>
              <a:avLst/>
              <a:gdLst>
                <a:gd name="textAreaLeft" fmla="*/ 0 w 9142560"/>
                <a:gd name="textAreaRight" fmla="*/ 9144000 w 9142560"/>
                <a:gd name="textAreaTop" fmla="*/ 0 h 889200"/>
                <a:gd name="textAreaBottom" fmla="*/ 890640 h 889200"/>
              </a:gdLst>
              <a:ahLst/>
              <a:rect l="textAreaLeft" t="textAreaTop" r="textAreaRight" b="textAreaBottom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noFill/>
            <a:ln>
              <a:solidFill>
                <a:srgbClr val="ffffff">
                  <a:alpha val="20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rgbClr val="000000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349" name="Freeform 48"/>
            <p:cNvSpPr/>
            <p:nvPr/>
          </p:nvSpPr>
          <p:spPr>
            <a:xfrm>
              <a:off x="-23760" y="5640840"/>
              <a:ext cx="3003120" cy="1209960"/>
            </a:xfrm>
            <a:custGeom>
              <a:avLst/>
              <a:gdLst>
                <a:gd name="textAreaLeft" fmla="*/ 0 w 3003120"/>
                <a:gd name="textAreaRight" fmla="*/ 3004560 w 3003120"/>
                <a:gd name="textAreaTop" fmla="*/ 0 h 1209960"/>
                <a:gd name="textAreaBottom" fmla="*/ 1211400 h 1209960"/>
              </a:gdLst>
              <a:ahLst/>
              <a:rect l="textAreaLeft" t="textAreaTop" r="textAreaRight" b="textAreaBottom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noFill/>
            <a:ln>
              <a:solidFill>
                <a:srgbClr val="ffffff">
                  <a:alpha val="20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rgbClr val="000000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350" name="Freeform 50"/>
            <p:cNvSpPr/>
            <p:nvPr/>
          </p:nvSpPr>
          <p:spPr>
            <a:xfrm>
              <a:off x="-11880" y="5284440"/>
              <a:ext cx="9142560" cy="1477080"/>
            </a:xfrm>
            <a:custGeom>
              <a:avLst/>
              <a:gdLst>
                <a:gd name="textAreaLeft" fmla="*/ 0 w 9142560"/>
                <a:gd name="textAreaRight" fmla="*/ 9144000 w 9142560"/>
                <a:gd name="textAreaTop" fmla="*/ 0 h 1477080"/>
                <a:gd name="textAreaBottom" fmla="*/ 1478520 h 1477080"/>
              </a:gdLst>
              <a:ahLst/>
              <a:rect l="textAreaLeft" t="textAreaTop" r="textAreaRight" b="textAreaBottom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noFill/>
            <a:ln>
              <a:solidFill>
                <a:srgbClr val="ffffff">
                  <a:alpha val="20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rgbClr val="000000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351" name="Freeform 51"/>
            <p:cNvSpPr/>
            <p:nvPr/>
          </p:nvSpPr>
          <p:spPr>
            <a:xfrm>
              <a:off x="2137680" y="5132160"/>
              <a:ext cx="6981120" cy="1718640"/>
            </a:xfrm>
            <a:custGeom>
              <a:avLst/>
              <a:gdLst>
                <a:gd name="textAreaLeft" fmla="*/ 0 w 6981120"/>
                <a:gd name="textAreaRight" fmla="*/ 6982560 w 6981120"/>
                <a:gd name="textAreaTop" fmla="*/ 0 h 1718640"/>
                <a:gd name="textAreaBottom" fmla="*/ 1720080 h 1718640"/>
              </a:gdLst>
              <a:ahLst/>
              <a:rect l="textAreaLeft" t="textAreaTop" r="textAreaRight" b="textAreaBottom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noFill/>
            <a:ln>
              <a:solidFill>
                <a:srgbClr val="ffffff">
                  <a:alpha val="20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rgbClr val="000000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352" name="Hexagon 52"/>
            <p:cNvSpPr/>
            <p:nvPr/>
          </p:nvSpPr>
          <p:spPr>
            <a:xfrm rot="1800000">
              <a:off x="2995920" y="285840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353" name="Hexagon 53"/>
            <p:cNvSpPr/>
            <p:nvPr/>
          </p:nvSpPr>
          <p:spPr>
            <a:xfrm rot="1800000">
              <a:off x="3719880" y="412524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noFill/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354" name="Hexagon 54"/>
            <p:cNvSpPr/>
            <p:nvPr/>
          </p:nvSpPr>
          <p:spPr>
            <a:xfrm rot="1800000">
              <a:off x="3729240" y="159156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>
              <a:solidFill>
                <a:srgbClr val="ffffff">
                  <a:alpha val="8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355" name="Hexagon 55"/>
            <p:cNvSpPr/>
            <p:nvPr/>
          </p:nvSpPr>
          <p:spPr>
            <a:xfrm rot="1800000">
              <a:off x="2976840" y="32472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>
              <a:solidFill>
                <a:srgbClr val="ffffff">
                  <a:alpha val="8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356" name="Hexagon 56"/>
            <p:cNvSpPr/>
            <p:nvPr/>
          </p:nvSpPr>
          <p:spPr>
            <a:xfrm rot="1800000">
              <a:off x="4462560" y="538236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357" name="Freeform 57"/>
            <p:cNvSpPr/>
            <p:nvPr/>
          </p:nvSpPr>
          <p:spPr>
            <a:xfrm rot="1800000">
              <a:off x="-381240" y="4200480"/>
              <a:ext cx="1260000" cy="1386720"/>
            </a:xfrm>
            <a:custGeom>
              <a:avLst/>
              <a:gdLst>
                <a:gd name="textAreaLeft" fmla="*/ 0 w 1260000"/>
                <a:gd name="textAreaRight" fmla="*/ 1261440 w 1260000"/>
                <a:gd name="textAreaTop" fmla="*/ 0 h 1386720"/>
                <a:gd name="textAreaBottom" fmla="*/ 1388160 h 1386720"/>
              </a:gdLst>
              <a:ahLst/>
              <a:rect l="textAreaLeft" t="textAreaTop" r="textAreaRight" b="textAreaBottom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358" name="Hexagon 58"/>
            <p:cNvSpPr/>
            <p:nvPr/>
          </p:nvSpPr>
          <p:spPr>
            <a:xfrm rot="1800000">
              <a:off x="24120" y="540144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noFill/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359" name="Hexagon 59"/>
            <p:cNvSpPr/>
            <p:nvPr/>
          </p:nvSpPr>
          <p:spPr>
            <a:xfrm rot="1800000">
              <a:off x="52560" y="284868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>
              <a:solidFill>
                <a:srgbClr val="ffffff">
                  <a:alpha val="8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360" name="Hexagon 60"/>
            <p:cNvSpPr/>
            <p:nvPr/>
          </p:nvSpPr>
          <p:spPr>
            <a:xfrm rot="1800000">
              <a:off x="776520" y="412524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noFill/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361" name="Hexagon 61"/>
            <p:cNvSpPr/>
            <p:nvPr/>
          </p:nvSpPr>
          <p:spPr>
            <a:xfrm rot="1800000">
              <a:off x="1509840" y="541080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noFill/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362" name="Hexagon 62"/>
            <p:cNvSpPr/>
            <p:nvPr/>
          </p:nvSpPr>
          <p:spPr>
            <a:xfrm rot="1800000">
              <a:off x="1528920" y="285840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>
              <a:solidFill>
                <a:srgbClr val="ffffff">
                  <a:alpha val="8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363" name="Hexagon 63"/>
            <p:cNvSpPr/>
            <p:nvPr/>
          </p:nvSpPr>
          <p:spPr>
            <a:xfrm rot="1800000">
              <a:off x="795600" y="156276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noFill/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364" name="Hexagon 64"/>
            <p:cNvSpPr/>
            <p:nvPr/>
          </p:nvSpPr>
          <p:spPr>
            <a:xfrm rot="1800000">
              <a:off x="6805800" y="414396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365" name="Hexagon 65"/>
            <p:cNvSpPr/>
            <p:nvPr/>
          </p:nvSpPr>
          <p:spPr>
            <a:xfrm rot="1800000">
              <a:off x="7548840" y="542052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noFill/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366" name="Hexagon 66"/>
            <p:cNvSpPr/>
            <p:nvPr/>
          </p:nvSpPr>
          <p:spPr>
            <a:xfrm rot="1800000">
              <a:off x="7548840" y="286776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>
              <a:solidFill>
                <a:srgbClr val="ffffff">
                  <a:alpha val="8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367" name="Freeform 67"/>
            <p:cNvSpPr/>
            <p:nvPr/>
          </p:nvSpPr>
          <p:spPr>
            <a:xfrm rot="1800000">
              <a:off x="8305920" y="4054320"/>
              <a:ext cx="1242000" cy="1386720"/>
            </a:xfrm>
            <a:custGeom>
              <a:avLst/>
              <a:gdLst>
                <a:gd name="textAreaLeft" fmla="*/ 0 w 1242000"/>
                <a:gd name="textAreaRight" fmla="*/ 1243440 w 1242000"/>
                <a:gd name="textAreaTop" fmla="*/ 0 h 1386720"/>
                <a:gd name="textAreaBottom" fmla="*/ 1388160 h 1386720"/>
              </a:gdLst>
              <a:ahLst/>
              <a:rect l="textAreaLeft" t="textAreaTop" r="textAreaRight" b="textAreaBottom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368" name="Freeform 68"/>
            <p:cNvSpPr/>
            <p:nvPr/>
          </p:nvSpPr>
          <p:spPr>
            <a:xfrm rot="1800000">
              <a:off x="8306640" y="1510200"/>
              <a:ext cx="1240560" cy="1387440"/>
            </a:xfrm>
            <a:custGeom>
              <a:avLst/>
              <a:gdLst>
                <a:gd name="textAreaLeft" fmla="*/ 0 w 1240560"/>
                <a:gd name="textAreaRight" fmla="*/ 1242000 w 1240560"/>
                <a:gd name="textAreaTop" fmla="*/ 0 h 1387440"/>
                <a:gd name="textAreaBottom" fmla="*/ 1388880 h 1387440"/>
              </a:gdLst>
              <a:ahLst/>
              <a:rect l="textAreaLeft" t="textAreaTop" r="textAreaRight" b="textAreaBottom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noFill/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</p:grpSp>
      <p:sp>
        <p:nvSpPr>
          <p:cNvPr id="369" name="Rectangle 45"/>
          <p:cNvSpPr/>
          <p:nvPr/>
        </p:nvSpPr>
        <p:spPr>
          <a:xfrm>
            <a:off x="4561200" y="-21600"/>
            <a:ext cx="3677760" cy="6270480"/>
          </a:xfrm>
          <a:prstGeom prst="rect">
            <a:avLst/>
          </a:prstGeom>
          <a:solidFill>
            <a:srgbClr val="f5f5f5"/>
          </a:solidFill>
          <a:ln>
            <a:solidFill>
              <a:srgbClr val="74a51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entury Gothic"/>
              <a:ea typeface="DejaVu Sans"/>
            </a:endParaRPr>
          </a:p>
        </p:txBody>
      </p:sp>
      <p:sp>
        <p:nvSpPr>
          <p:cNvPr id="370" name="Rectangle 46"/>
          <p:cNvSpPr/>
          <p:nvPr/>
        </p:nvSpPr>
        <p:spPr>
          <a:xfrm>
            <a:off x="4649040" y="-21600"/>
            <a:ext cx="3503880" cy="23115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entury Gothic"/>
              <a:ea typeface="DejaVu Sans"/>
            </a:endParaRPr>
          </a:p>
        </p:txBody>
      </p:sp>
      <p:sp>
        <p:nvSpPr>
          <p:cNvPr id="371" name="Rectangle 49"/>
          <p:cNvSpPr/>
          <p:nvPr/>
        </p:nvSpPr>
        <p:spPr>
          <a:xfrm>
            <a:off x="4650840" y="6088320"/>
            <a:ext cx="3503880" cy="802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36720" bIns="3672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entury Gothic"/>
              <a:ea typeface="DejaVu Sans"/>
            </a:endParaRPr>
          </a:p>
        </p:txBody>
      </p:sp>
      <p:sp>
        <p:nvSpPr>
          <p:cNvPr id="372" name="Rectangle 88"/>
          <p:cNvSpPr/>
          <p:nvPr/>
        </p:nvSpPr>
        <p:spPr>
          <a:xfrm>
            <a:off x="4650840" y="6088320"/>
            <a:ext cx="3503880" cy="802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36720" bIns="3672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entury Gothic"/>
              <a:ea typeface="DejaVu Sans"/>
            </a:endParaRPr>
          </a:p>
        </p:txBody>
      </p:sp>
      <p:sp>
        <p:nvSpPr>
          <p:cNvPr id="37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Clique para editar o formato do texto do título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2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8333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Clique para editar o formato de texto dos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2.º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3.º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4.º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5.º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6.º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7.º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5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2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8333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Clique para editar o formato de texto dos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2.º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3.º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4.º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5.º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6.º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7.º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6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2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8333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Clique para editar o formato de texto dos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2.º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3.º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4.º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5.º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6.º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7.º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7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2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8333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Clique para editar o formato de texto dos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2.º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3.º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4.º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5.º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6.º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7.º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8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2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8333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Clique para editar o formato de texto dos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2.º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3.º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4.º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5.º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6.º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7.º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9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2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8333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Clique para editar o formato de texto dos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2.º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3.º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4.º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5.º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6.º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7.º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0" name="PlaceHolder 8"/>
          <p:cNvSpPr>
            <a:spLocks noGrp="1"/>
          </p:cNvSpPr>
          <p:nvPr>
            <p:ph type="ftr" idx="10"/>
          </p:nvPr>
        </p:nvSpPr>
        <p:spPr>
          <a:xfrm>
            <a:off x="5303520" y="5720040"/>
            <a:ext cx="2830320" cy="363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pt-B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1400" spc="-1" strike="noStrike">
                <a:solidFill>
                  <a:srgbClr val="000000"/>
                </a:solidFill>
                <a:latin typeface="Times New Roman"/>
              </a:rPr>
              <a:t>&lt;rodapé&gt;</a:t>
            </a:r>
            <a:endParaRPr b="0" lang="pt-B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81" name="PlaceHolder 9"/>
          <p:cNvSpPr>
            <a:spLocks noGrp="1"/>
          </p:cNvSpPr>
          <p:nvPr>
            <p:ph type="sldNum" idx="11"/>
          </p:nvPr>
        </p:nvSpPr>
        <p:spPr>
          <a:xfrm>
            <a:off x="4649040" y="5720040"/>
            <a:ext cx="642240" cy="363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pt-BR" sz="1200" spc="-1" strike="noStrike">
                <a:solidFill>
                  <a:schemeClr val="accent1"/>
                </a:solidFill>
                <a:latin typeface="Century Gothic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B737F35B-A538-4F63-A0AC-91EE67BF7268}" type="slidenum">
              <a:rPr b="0" lang="pt-BR" sz="1200" spc="-1" strike="noStrike">
                <a:solidFill>
                  <a:schemeClr val="accent1"/>
                </a:solidFill>
                <a:latin typeface="Century Gothic"/>
              </a:rPr>
              <a:t>&lt;número&gt;</a:t>
            </a:fld>
            <a:endParaRPr b="0" lang="pt-BR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82" name="PlaceHolder 10"/>
          <p:cNvSpPr>
            <a:spLocks noGrp="1"/>
          </p:cNvSpPr>
          <p:nvPr>
            <p:ph type="dt" idx="12"/>
          </p:nvPr>
        </p:nvSpPr>
        <p:spPr>
          <a:xfrm>
            <a:off x="4738680" y="1516680"/>
            <a:ext cx="2132280" cy="749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b">
            <a:noAutofit/>
          </a:bodyPr>
          <a:lstStyle>
            <a:lvl1pPr indent="0">
              <a:buNone/>
              <a:defRPr b="0" lang="pt-B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pt-BR" sz="1400" spc="-1" strike="noStrike">
                <a:solidFill>
                  <a:srgbClr val="000000"/>
                </a:solidFill>
                <a:latin typeface="Times New Roman"/>
              </a:rPr>
              <a:t>&lt;data/hora&gt;</a:t>
            </a:r>
            <a:endParaRPr b="0" lang="pt-B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5" r:id="rId2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c2f25f"/>
            </a:gs>
            <a:gs pos="100000">
              <a:srgbClr val="92bd3f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3" name="Group 41"/>
          <p:cNvGrpSpPr/>
          <p:nvPr/>
        </p:nvGrpSpPr>
        <p:grpSpPr>
          <a:xfrm>
            <a:off x="-566280" y="0"/>
            <a:ext cx="10455840" cy="7114680"/>
            <a:chOff x="-566280" y="0"/>
            <a:chExt cx="10455840" cy="7114680"/>
          </a:xfrm>
        </p:grpSpPr>
        <p:grpSp>
          <p:nvGrpSpPr>
            <p:cNvPr id="384" name="Group 44"/>
            <p:cNvGrpSpPr/>
            <p:nvPr/>
          </p:nvGrpSpPr>
          <p:grpSpPr>
            <a:xfrm>
              <a:off x="77760" y="0"/>
              <a:ext cx="9144000" cy="6858000"/>
              <a:chOff x="77760" y="0"/>
              <a:chExt cx="9144000" cy="6858000"/>
            </a:xfrm>
          </p:grpSpPr>
          <p:grpSp>
            <p:nvGrpSpPr>
              <p:cNvPr id="385" name="Group 4"/>
              <p:cNvGrpSpPr/>
              <p:nvPr/>
            </p:nvGrpSpPr>
            <p:grpSpPr>
              <a:xfrm>
                <a:off x="77760" y="0"/>
                <a:ext cx="2513160" cy="6856560"/>
                <a:chOff x="77760" y="0"/>
                <a:chExt cx="2513160" cy="6856560"/>
              </a:xfrm>
            </p:grpSpPr>
            <p:sp>
              <p:nvSpPr>
                <p:cNvPr id="386" name="Rectangle 112"/>
                <p:cNvSpPr/>
                <p:nvPr/>
              </p:nvSpPr>
              <p:spPr>
                <a:xfrm>
                  <a:off x="992160" y="0"/>
                  <a:ext cx="1598760" cy="685656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chemeClr val="lt1"/>
                    </a:solidFill>
                    <a:latin typeface="Century Gothic"/>
                    <a:ea typeface="DejaVu Sans"/>
                  </a:endParaRPr>
                </a:p>
              </p:txBody>
            </p:sp>
            <p:sp>
              <p:nvSpPr>
                <p:cNvPr id="387" name="Rectangle 2"/>
                <p:cNvSpPr/>
                <p:nvPr/>
              </p:nvSpPr>
              <p:spPr>
                <a:xfrm>
                  <a:off x="77760" y="0"/>
                  <a:ext cx="455760" cy="685656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chemeClr val="lt1"/>
                    </a:solidFill>
                    <a:latin typeface="Century Gothic"/>
                    <a:ea typeface="DejaVu Sans"/>
                  </a:endParaRPr>
                </a:p>
              </p:txBody>
            </p:sp>
            <p:sp>
              <p:nvSpPr>
                <p:cNvPr id="388" name="Rectangle 3"/>
                <p:cNvSpPr/>
                <p:nvPr/>
              </p:nvSpPr>
              <p:spPr>
                <a:xfrm>
                  <a:off x="306360" y="0"/>
                  <a:ext cx="760680" cy="685656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chemeClr val="lt1"/>
                    </a:solidFill>
                    <a:latin typeface="Century Gothic"/>
                    <a:ea typeface="DejaVu Sans"/>
                  </a:endParaRPr>
                </a:p>
              </p:txBody>
            </p:sp>
          </p:grpSp>
          <p:grpSp>
            <p:nvGrpSpPr>
              <p:cNvPr id="389" name="Group 5"/>
              <p:cNvGrpSpPr/>
              <p:nvPr/>
            </p:nvGrpSpPr>
            <p:grpSpPr>
              <a:xfrm>
                <a:off x="500400" y="0"/>
                <a:ext cx="2513160" cy="6856560"/>
                <a:chOff x="500400" y="0"/>
                <a:chExt cx="2513160" cy="6856560"/>
              </a:xfrm>
            </p:grpSpPr>
            <p:sp>
              <p:nvSpPr>
                <p:cNvPr id="390" name="Rectangle 109"/>
                <p:cNvSpPr/>
                <p:nvPr/>
              </p:nvSpPr>
              <p:spPr>
                <a:xfrm>
                  <a:off x="1414800" y="0"/>
                  <a:ext cx="1598760" cy="685656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chemeClr val="lt1"/>
                    </a:solidFill>
                    <a:latin typeface="Century Gothic"/>
                    <a:ea typeface="DejaVu Sans"/>
                  </a:endParaRPr>
                </a:p>
              </p:txBody>
            </p:sp>
            <p:sp>
              <p:nvSpPr>
                <p:cNvPr id="391" name="Rectangle 110"/>
                <p:cNvSpPr/>
                <p:nvPr/>
              </p:nvSpPr>
              <p:spPr>
                <a:xfrm>
                  <a:off x="500400" y="0"/>
                  <a:ext cx="455760" cy="685656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chemeClr val="lt1"/>
                    </a:solidFill>
                    <a:latin typeface="Century Gothic"/>
                    <a:ea typeface="DejaVu Sans"/>
                  </a:endParaRPr>
                </a:p>
              </p:txBody>
            </p:sp>
            <p:sp>
              <p:nvSpPr>
                <p:cNvPr id="392" name="Rectangle 111"/>
                <p:cNvSpPr/>
                <p:nvPr/>
              </p:nvSpPr>
              <p:spPr>
                <a:xfrm>
                  <a:off x="729000" y="0"/>
                  <a:ext cx="760680" cy="685656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chemeClr val="lt1"/>
                    </a:solidFill>
                    <a:latin typeface="Century Gothic"/>
                    <a:ea typeface="DejaVu Sans"/>
                  </a:endParaRPr>
                </a:p>
              </p:txBody>
            </p:sp>
          </p:grpSp>
          <p:grpSp>
            <p:nvGrpSpPr>
              <p:cNvPr id="393" name="Group 9"/>
              <p:cNvGrpSpPr/>
              <p:nvPr/>
            </p:nvGrpSpPr>
            <p:grpSpPr>
              <a:xfrm>
                <a:off x="6708600" y="1440"/>
                <a:ext cx="2513160" cy="6856560"/>
                <a:chOff x="6708600" y="1440"/>
                <a:chExt cx="2513160" cy="6856560"/>
              </a:xfrm>
            </p:grpSpPr>
            <p:sp>
              <p:nvSpPr>
                <p:cNvPr id="394" name="Rectangle 106"/>
                <p:cNvSpPr/>
                <p:nvPr/>
              </p:nvSpPr>
              <p:spPr>
                <a:xfrm rot="10800000">
                  <a:off x="6708600" y="1440"/>
                  <a:ext cx="1598760" cy="685656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chemeClr val="lt1"/>
                    </a:solidFill>
                    <a:latin typeface="Century Gothic"/>
                    <a:ea typeface="DejaVu Sans"/>
                  </a:endParaRPr>
                </a:p>
              </p:txBody>
            </p:sp>
            <p:sp>
              <p:nvSpPr>
                <p:cNvPr id="395" name="Rectangle 107"/>
                <p:cNvSpPr/>
                <p:nvPr/>
              </p:nvSpPr>
              <p:spPr>
                <a:xfrm rot="10800000">
                  <a:off x="8766000" y="1440"/>
                  <a:ext cx="455760" cy="685656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chemeClr val="lt1"/>
                    </a:solidFill>
                    <a:latin typeface="Century Gothic"/>
                    <a:ea typeface="DejaVu Sans"/>
                  </a:endParaRPr>
                </a:p>
              </p:txBody>
            </p:sp>
            <p:sp>
              <p:nvSpPr>
                <p:cNvPr id="396" name="Rectangle 108"/>
                <p:cNvSpPr/>
                <p:nvPr/>
              </p:nvSpPr>
              <p:spPr>
                <a:xfrm rot="10800000">
                  <a:off x="8232480" y="1440"/>
                  <a:ext cx="760680" cy="685656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chemeClr val="lt1"/>
                    </a:solidFill>
                    <a:latin typeface="Century Gothic"/>
                    <a:ea typeface="DejaVu Sans"/>
                  </a:endParaRPr>
                </a:p>
              </p:txBody>
            </p:sp>
          </p:grpSp>
          <p:sp>
            <p:nvSpPr>
              <p:cNvPr id="397" name="Rectangle 103"/>
              <p:cNvSpPr/>
              <p:nvPr/>
            </p:nvSpPr>
            <p:spPr>
              <a:xfrm>
                <a:off x="3887640" y="0"/>
                <a:ext cx="2818080" cy="685656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>
                  <a:lnSpc>
                    <a:spcPct val="100000"/>
                  </a:lnSpc>
                </a:pPr>
                <a:endParaRPr b="0" lang="en-US" sz="1800" spc="-1" strike="noStrike">
                  <a:solidFill>
                    <a:schemeClr val="lt1"/>
                  </a:solidFill>
                  <a:latin typeface="Century Gothic"/>
                  <a:ea typeface="DejaVu Sans"/>
                </a:endParaRPr>
              </a:p>
            </p:txBody>
          </p:sp>
          <p:sp>
            <p:nvSpPr>
              <p:cNvPr id="398" name="Rectangle 104"/>
              <p:cNvSpPr/>
              <p:nvPr/>
            </p:nvSpPr>
            <p:spPr>
              <a:xfrm>
                <a:off x="2973240" y="0"/>
                <a:ext cx="455760" cy="685656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>
                  <a:lnSpc>
                    <a:spcPct val="100000"/>
                  </a:lnSpc>
                </a:pPr>
                <a:endParaRPr b="0" lang="en-US" sz="1800" spc="-1" strike="noStrike">
                  <a:solidFill>
                    <a:schemeClr val="lt1"/>
                  </a:solidFill>
                  <a:latin typeface="Century Gothic"/>
                  <a:ea typeface="DejaVu Sans"/>
                </a:endParaRPr>
              </a:p>
            </p:txBody>
          </p:sp>
          <p:sp>
            <p:nvSpPr>
              <p:cNvPr id="399" name="Rectangle 105"/>
              <p:cNvSpPr/>
              <p:nvPr/>
            </p:nvSpPr>
            <p:spPr>
              <a:xfrm>
                <a:off x="3201840" y="0"/>
                <a:ext cx="760680" cy="685656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>
                  <a:lnSpc>
                    <a:spcPct val="100000"/>
                  </a:lnSpc>
                </a:pPr>
                <a:endParaRPr b="0" lang="en-US" sz="1800" spc="-1" strike="noStrike">
                  <a:solidFill>
                    <a:schemeClr val="lt1"/>
                  </a:solidFill>
                  <a:latin typeface="Century Gothic"/>
                  <a:ea typeface="DejaVu Sans"/>
                </a:endParaRPr>
              </a:p>
            </p:txBody>
          </p:sp>
        </p:grpSp>
        <p:sp>
          <p:nvSpPr>
            <p:cNvPr id="400" name="Freeform 43"/>
            <p:cNvSpPr/>
            <p:nvPr/>
          </p:nvSpPr>
          <p:spPr>
            <a:xfrm>
              <a:off x="65880" y="5034960"/>
              <a:ext cx="9142560" cy="1174320"/>
            </a:xfrm>
            <a:custGeom>
              <a:avLst/>
              <a:gdLst>
                <a:gd name="textAreaLeft" fmla="*/ 0 w 9142560"/>
                <a:gd name="textAreaRight" fmla="*/ 9144000 w 9142560"/>
                <a:gd name="textAreaTop" fmla="*/ 0 h 1174320"/>
                <a:gd name="textAreaBottom" fmla="*/ 1175760 h 1174320"/>
              </a:gdLst>
              <a:ahLst/>
              <a:rect l="textAreaLeft" t="textAreaTop" r="textAreaRight" b="textAreaBottom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noFill/>
            <a:ln>
              <a:solidFill>
                <a:srgbClr val="ffffff">
                  <a:alpha val="20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rgbClr val="000000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401" name="Freeform 44"/>
            <p:cNvSpPr/>
            <p:nvPr/>
          </p:nvSpPr>
          <p:spPr>
            <a:xfrm>
              <a:off x="65880" y="3467520"/>
              <a:ext cx="9142560" cy="889200"/>
            </a:xfrm>
            <a:custGeom>
              <a:avLst/>
              <a:gdLst>
                <a:gd name="textAreaLeft" fmla="*/ 0 w 9142560"/>
                <a:gd name="textAreaRight" fmla="*/ 9144000 w 9142560"/>
                <a:gd name="textAreaTop" fmla="*/ 0 h 889200"/>
                <a:gd name="textAreaBottom" fmla="*/ 890640 h 889200"/>
              </a:gdLst>
              <a:ahLst/>
              <a:rect l="textAreaLeft" t="textAreaTop" r="textAreaRight" b="textAreaBottom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noFill/>
            <a:ln>
              <a:solidFill>
                <a:srgbClr val="ffffff">
                  <a:alpha val="20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rgbClr val="000000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402" name="Freeform 45"/>
            <p:cNvSpPr/>
            <p:nvPr/>
          </p:nvSpPr>
          <p:spPr>
            <a:xfrm>
              <a:off x="54000" y="5640840"/>
              <a:ext cx="3003120" cy="1209960"/>
            </a:xfrm>
            <a:custGeom>
              <a:avLst/>
              <a:gdLst>
                <a:gd name="textAreaLeft" fmla="*/ 0 w 3003120"/>
                <a:gd name="textAreaRight" fmla="*/ 3004560 w 3003120"/>
                <a:gd name="textAreaTop" fmla="*/ 0 h 1209960"/>
                <a:gd name="textAreaBottom" fmla="*/ 1211400 h 1209960"/>
              </a:gdLst>
              <a:ahLst/>
              <a:rect l="textAreaLeft" t="textAreaTop" r="textAreaRight" b="textAreaBottom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noFill/>
            <a:ln>
              <a:solidFill>
                <a:srgbClr val="ffffff">
                  <a:alpha val="20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rgbClr val="000000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403" name="Freeform 46"/>
            <p:cNvSpPr/>
            <p:nvPr/>
          </p:nvSpPr>
          <p:spPr>
            <a:xfrm>
              <a:off x="65880" y="5284440"/>
              <a:ext cx="9142560" cy="1477080"/>
            </a:xfrm>
            <a:custGeom>
              <a:avLst/>
              <a:gdLst>
                <a:gd name="textAreaLeft" fmla="*/ 0 w 9142560"/>
                <a:gd name="textAreaRight" fmla="*/ 9144000 w 9142560"/>
                <a:gd name="textAreaTop" fmla="*/ 0 h 1477080"/>
                <a:gd name="textAreaBottom" fmla="*/ 1478520 h 1477080"/>
              </a:gdLst>
              <a:ahLst/>
              <a:rect l="textAreaLeft" t="textAreaTop" r="textAreaRight" b="textAreaBottom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noFill/>
            <a:ln>
              <a:solidFill>
                <a:srgbClr val="ffffff">
                  <a:alpha val="20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rgbClr val="000000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404" name="Freeform 48"/>
            <p:cNvSpPr/>
            <p:nvPr/>
          </p:nvSpPr>
          <p:spPr>
            <a:xfrm>
              <a:off x="2215080" y="5132160"/>
              <a:ext cx="6981120" cy="1718640"/>
            </a:xfrm>
            <a:custGeom>
              <a:avLst/>
              <a:gdLst>
                <a:gd name="textAreaLeft" fmla="*/ 0 w 6981120"/>
                <a:gd name="textAreaRight" fmla="*/ 6982560 w 6981120"/>
                <a:gd name="textAreaTop" fmla="*/ 0 h 1718640"/>
                <a:gd name="textAreaBottom" fmla="*/ 1720080 h 1718640"/>
              </a:gdLst>
              <a:ahLst/>
              <a:rect l="textAreaLeft" t="textAreaTop" r="textAreaRight" b="textAreaBottom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noFill/>
            <a:ln>
              <a:solidFill>
                <a:srgbClr val="ffffff">
                  <a:alpha val="20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rgbClr val="000000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405" name="Hexagon 49"/>
            <p:cNvSpPr/>
            <p:nvPr/>
          </p:nvSpPr>
          <p:spPr>
            <a:xfrm rot="1800000">
              <a:off x="3073320" y="285840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406" name="Hexagon 50"/>
            <p:cNvSpPr/>
            <p:nvPr/>
          </p:nvSpPr>
          <p:spPr>
            <a:xfrm rot="1800000">
              <a:off x="3797280" y="412524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noFill/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407" name="Hexagon 51"/>
            <p:cNvSpPr/>
            <p:nvPr/>
          </p:nvSpPr>
          <p:spPr>
            <a:xfrm rot="1800000">
              <a:off x="3807000" y="159156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>
              <a:solidFill>
                <a:srgbClr val="ffffff">
                  <a:alpha val="8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408" name="Hexagon 52"/>
            <p:cNvSpPr/>
            <p:nvPr/>
          </p:nvSpPr>
          <p:spPr>
            <a:xfrm rot="1800000">
              <a:off x="3054240" y="32472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>
              <a:solidFill>
                <a:srgbClr val="ffffff">
                  <a:alpha val="8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409" name="Hexagon 53"/>
            <p:cNvSpPr/>
            <p:nvPr/>
          </p:nvSpPr>
          <p:spPr>
            <a:xfrm rot="1800000">
              <a:off x="4540320" y="538236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410" name="Freeform 54"/>
            <p:cNvSpPr/>
            <p:nvPr/>
          </p:nvSpPr>
          <p:spPr>
            <a:xfrm rot="1800000">
              <a:off x="-303840" y="4200480"/>
              <a:ext cx="1260000" cy="1386720"/>
            </a:xfrm>
            <a:custGeom>
              <a:avLst/>
              <a:gdLst>
                <a:gd name="textAreaLeft" fmla="*/ 0 w 1260000"/>
                <a:gd name="textAreaRight" fmla="*/ 1261440 w 1260000"/>
                <a:gd name="textAreaTop" fmla="*/ 0 h 1386720"/>
                <a:gd name="textAreaBottom" fmla="*/ 1388160 h 1386720"/>
              </a:gdLst>
              <a:ahLst/>
              <a:rect l="textAreaLeft" t="textAreaTop" r="textAreaRight" b="textAreaBottom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411" name="Hexagon 55"/>
            <p:cNvSpPr/>
            <p:nvPr/>
          </p:nvSpPr>
          <p:spPr>
            <a:xfrm rot="1800000">
              <a:off x="101520" y="540144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noFill/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412" name="Hexagon 56"/>
            <p:cNvSpPr/>
            <p:nvPr/>
          </p:nvSpPr>
          <p:spPr>
            <a:xfrm rot="1800000">
              <a:off x="130320" y="284868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>
              <a:solidFill>
                <a:srgbClr val="ffffff">
                  <a:alpha val="8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413" name="Hexagon 57"/>
            <p:cNvSpPr/>
            <p:nvPr/>
          </p:nvSpPr>
          <p:spPr>
            <a:xfrm rot="1800000">
              <a:off x="853920" y="412524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noFill/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414" name="Hexagon 58"/>
            <p:cNvSpPr/>
            <p:nvPr/>
          </p:nvSpPr>
          <p:spPr>
            <a:xfrm rot="1800000">
              <a:off x="1587600" y="541080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noFill/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415" name="Hexagon 59"/>
            <p:cNvSpPr/>
            <p:nvPr/>
          </p:nvSpPr>
          <p:spPr>
            <a:xfrm rot="1800000">
              <a:off x="1606680" y="285840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>
              <a:solidFill>
                <a:srgbClr val="ffffff">
                  <a:alpha val="8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416" name="Hexagon 94"/>
            <p:cNvSpPr/>
            <p:nvPr/>
          </p:nvSpPr>
          <p:spPr>
            <a:xfrm rot="1800000">
              <a:off x="873000" y="156276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noFill/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417" name="Hexagon 95"/>
            <p:cNvSpPr/>
            <p:nvPr/>
          </p:nvSpPr>
          <p:spPr>
            <a:xfrm rot="1800000">
              <a:off x="6883560" y="414396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418" name="Hexagon 96"/>
            <p:cNvSpPr/>
            <p:nvPr/>
          </p:nvSpPr>
          <p:spPr>
            <a:xfrm rot="1800000">
              <a:off x="7626240" y="542052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noFill/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419" name="Hexagon 97"/>
            <p:cNvSpPr/>
            <p:nvPr/>
          </p:nvSpPr>
          <p:spPr>
            <a:xfrm rot="1800000">
              <a:off x="7626240" y="286776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>
              <a:solidFill>
                <a:srgbClr val="ffffff">
                  <a:alpha val="8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420" name="Freeform 98"/>
            <p:cNvSpPr/>
            <p:nvPr/>
          </p:nvSpPr>
          <p:spPr>
            <a:xfrm rot="1800000">
              <a:off x="8383680" y="4054320"/>
              <a:ext cx="1242000" cy="1386720"/>
            </a:xfrm>
            <a:custGeom>
              <a:avLst/>
              <a:gdLst>
                <a:gd name="textAreaLeft" fmla="*/ 0 w 1242000"/>
                <a:gd name="textAreaRight" fmla="*/ 1243440 w 1242000"/>
                <a:gd name="textAreaTop" fmla="*/ 0 h 1386720"/>
                <a:gd name="textAreaBottom" fmla="*/ 1388160 h 1386720"/>
              </a:gdLst>
              <a:ahLst/>
              <a:rect l="textAreaLeft" t="textAreaTop" r="textAreaRight" b="textAreaBottom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421" name="Freeform 99"/>
            <p:cNvSpPr/>
            <p:nvPr/>
          </p:nvSpPr>
          <p:spPr>
            <a:xfrm rot="1800000">
              <a:off x="8384040" y="1510200"/>
              <a:ext cx="1240560" cy="1387440"/>
            </a:xfrm>
            <a:custGeom>
              <a:avLst/>
              <a:gdLst>
                <a:gd name="textAreaLeft" fmla="*/ 0 w 1240560"/>
                <a:gd name="textAreaRight" fmla="*/ 1242000 w 1240560"/>
                <a:gd name="textAreaTop" fmla="*/ 0 h 1387440"/>
                <a:gd name="textAreaBottom" fmla="*/ 1388880 h 1387440"/>
              </a:gdLst>
              <a:ahLst/>
              <a:rect l="textAreaLeft" t="textAreaTop" r="textAreaRight" b="textAreaBottom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noFill/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</p:grpSp>
      <p:sp>
        <p:nvSpPr>
          <p:cNvPr id="422" name="Rectangle 65" hidden="1"/>
          <p:cNvSpPr/>
          <p:nvPr/>
        </p:nvSpPr>
        <p:spPr>
          <a:xfrm>
            <a:off x="457200" y="333360"/>
            <a:ext cx="8228160" cy="6184080"/>
          </a:xfrm>
          <a:prstGeom prst="rect">
            <a:avLst/>
          </a:prstGeom>
          <a:solidFill>
            <a:schemeClr val="bg1"/>
          </a:solidFill>
          <a:ln w="6350">
            <a:solidFill>
              <a:srgbClr val="0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entury Gothic"/>
              <a:ea typeface="DejaVu Sans"/>
            </a:endParaRPr>
          </a:p>
        </p:txBody>
      </p:sp>
      <p:sp>
        <p:nvSpPr>
          <p:cNvPr id="423" name="Rectangle 69" hidden="1"/>
          <p:cNvSpPr/>
          <p:nvPr/>
        </p:nvSpPr>
        <p:spPr>
          <a:xfrm>
            <a:off x="4561200" y="-21600"/>
            <a:ext cx="3677760" cy="697680"/>
          </a:xfrm>
          <a:prstGeom prst="rect">
            <a:avLst/>
          </a:prstGeom>
          <a:solidFill>
            <a:srgbClr val="f5f5f5"/>
          </a:solidFill>
          <a:ln>
            <a:solidFill>
              <a:srgbClr val="74a51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entury Gothic"/>
              <a:ea typeface="DejaVu Sans"/>
            </a:endParaRPr>
          </a:p>
        </p:txBody>
      </p:sp>
      <p:sp>
        <p:nvSpPr>
          <p:cNvPr id="424" name="Rectangle 70" hidden="1"/>
          <p:cNvSpPr/>
          <p:nvPr/>
        </p:nvSpPr>
        <p:spPr>
          <a:xfrm>
            <a:off x="4649040" y="-21600"/>
            <a:ext cx="3503880" cy="622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entury Gothic"/>
              <a:ea typeface="DejaVu Sans"/>
            </a:endParaRPr>
          </a:p>
        </p:txBody>
      </p:sp>
      <p:grpSp>
        <p:nvGrpSpPr>
          <p:cNvPr id="425" name="Group 42"/>
          <p:cNvGrpSpPr/>
          <p:nvPr/>
        </p:nvGrpSpPr>
        <p:grpSpPr>
          <a:xfrm>
            <a:off x="-643680" y="0"/>
            <a:ext cx="10455480" cy="7114680"/>
            <a:chOff x="-643680" y="0"/>
            <a:chExt cx="10455480" cy="7114680"/>
          </a:xfrm>
        </p:grpSpPr>
        <p:grpSp>
          <p:nvGrpSpPr>
            <p:cNvPr id="426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427" name="Group 4"/>
              <p:cNvGrpSpPr/>
              <p:nvPr/>
            </p:nvGrpSpPr>
            <p:grpSpPr>
              <a:xfrm>
                <a:off x="0" y="0"/>
                <a:ext cx="2513160" cy="6856560"/>
                <a:chOff x="0" y="0"/>
                <a:chExt cx="2513160" cy="6856560"/>
              </a:xfrm>
            </p:grpSpPr>
            <p:sp>
              <p:nvSpPr>
                <p:cNvPr id="428" name="Rectangle 114"/>
                <p:cNvSpPr/>
                <p:nvPr/>
              </p:nvSpPr>
              <p:spPr>
                <a:xfrm>
                  <a:off x="914400" y="0"/>
                  <a:ext cx="1598760" cy="685656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chemeClr val="lt1"/>
                    </a:solidFill>
                    <a:latin typeface="Century Gothic"/>
                    <a:ea typeface="DejaVu Sans"/>
                  </a:endParaRPr>
                </a:p>
              </p:txBody>
            </p:sp>
            <p:sp>
              <p:nvSpPr>
                <p:cNvPr id="429" name="Rectangle 2"/>
                <p:cNvSpPr/>
                <p:nvPr/>
              </p:nvSpPr>
              <p:spPr>
                <a:xfrm>
                  <a:off x="0" y="0"/>
                  <a:ext cx="455760" cy="685656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chemeClr val="lt1"/>
                    </a:solidFill>
                    <a:latin typeface="Century Gothic"/>
                    <a:ea typeface="DejaVu Sans"/>
                  </a:endParaRPr>
                </a:p>
              </p:txBody>
            </p:sp>
            <p:sp>
              <p:nvSpPr>
                <p:cNvPr id="430" name="Rectangle 3"/>
                <p:cNvSpPr/>
                <p:nvPr/>
              </p:nvSpPr>
              <p:spPr>
                <a:xfrm>
                  <a:off x="228600" y="0"/>
                  <a:ext cx="760680" cy="685656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chemeClr val="lt1"/>
                    </a:solidFill>
                    <a:latin typeface="Century Gothic"/>
                    <a:ea typeface="DejaVu Sans"/>
                  </a:endParaRPr>
                </a:p>
              </p:txBody>
            </p:sp>
          </p:grpSp>
          <p:grpSp>
            <p:nvGrpSpPr>
              <p:cNvPr id="431" name="Group 5"/>
              <p:cNvGrpSpPr/>
              <p:nvPr/>
            </p:nvGrpSpPr>
            <p:grpSpPr>
              <a:xfrm>
                <a:off x="423000" y="0"/>
                <a:ext cx="2513160" cy="6856560"/>
                <a:chOff x="423000" y="0"/>
                <a:chExt cx="2513160" cy="6856560"/>
              </a:xfrm>
            </p:grpSpPr>
            <p:sp>
              <p:nvSpPr>
                <p:cNvPr id="432" name="Rectangle 84"/>
                <p:cNvSpPr/>
                <p:nvPr/>
              </p:nvSpPr>
              <p:spPr>
                <a:xfrm>
                  <a:off x="1337400" y="0"/>
                  <a:ext cx="1598760" cy="685656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chemeClr val="lt1"/>
                    </a:solidFill>
                    <a:latin typeface="Century Gothic"/>
                    <a:ea typeface="DejaVu Sans"/>
                  </a:endParaRPr>
                </a:p>
              </p:txBody>
            </p:sp>
            <p:sp>
              <p:nvSpPr>
                <p:cNvPr id="433" name="Rectangle 85"/>
                <p:cNvSpPr/>
                <p:nvPr/>
              </p:nvSpPr>
              <p:spPr>
                <a:xfrm>
                  <a:off x="423000" y="0"/>
                  <a:ext cx="455760" cy="685656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chemeClr val="lt1"/>
                    </a:solidFill>
                    <a:latin typeface="Century Gothic"/>
                    <a:ea typeface="DejaVu Sans"/>
                  </a:endParaRPr>
                </a:p>
              </p:txBody>
            </p:sp>
            <p:sp>
              <p:nvSpPr>
                <p:cNvPr id="434" name="Rectangle 113"/>
                <p:cNvSpPr/>
                <p:nvPr/>
              </p:nvSpPr>
              <p:spPr>
                <a:xfrm>
                  <a:off x="651600" y="0"/>
                  <a:ext cx="760680" cy="685656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chemeClr val="lt1"/>
                    </a:solidFill>
                    <a:latin typeface="Century Gothic"/>
                    <a:ea typeface="DejaVu Sans"/>
                  </a:endParaRPr>
                </a:p>
              </p:txBody>
            </p:sp>
          </p:grpSp>
          <p:grpSp>
            <p:nvGrpSpPr>
              <p:cNvPr id="435" name="Group 9"/>
              <p:cNvGrpSpPr/>
              <p:nvPr/>
            </p:nvGrpSpPr>
            <p:grpSpPr>
              <a:xfrm>
                <a:off x="6630840" y="1440"/>
                <a:ext cx="2513160" cy="6856560"/>
                <a:chOff x="6630840" y="1440"/>
                <a:chExt cx="2513160" cy="6856560"/>
              </a:xfrm>
            </p:grpSpPr>
            <p:sp>
              <p:nvSpPr>
                <p:cNvPr id="436" name="Rectangle 77"/>
                <p:cNvSpPr/>
                <p:nvPr/>
              </p:nvSpPr>
              <p:spPr>
                <a:xfrm rot="10800000">
                  <a:off x="6630840" y="1440"/>
                  <a:ext cx="1598760" cy="685656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chemeClr val="lt1"/>
                    </a:solidFill>
                    <a:latin typeface="Century Gothic"/>
                    <a:ea typeface="DejaVu Sans"/>
                  </a:endParaRPr>
                </a:p>
              </p:txBody>
            </p:sp>
            <p:sp>
              <p:nvSpPr>
                <p:cNvPr id="437" name="Rectangle 78"/>
                <p:cNvSpPr/>
                <p:nvPr/>
              </p:nvSpPr>
              <p:spPr>
                <a:xfrm rot="10800000">
                  <a:off x="8688240" y="1440"/>
                  <a:ext cx="455760" cy="685656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chemeClr val="lt1"/>
                    </a:solidFill>
                    <a:latin typeface="Century Gothic"/>
                    <a:ea typeface="DejaVu Sans"/>
                  </a:endParaRPr>
                </a:p>
              </p:txBody>
            </p:sp>
            <p:sp>
              <p:nvSpPr>
                <p:cNvPr id="438" name="Rectangle 80"/>
                <p:cNvSpPr/>
                <p:nvPr/>
              </p:nvSpPr>
              <p:spPr>
                <a:xfrm rot="10800000">
                  <a:off x="8154720" y="1440"/>
                  <a:ext cx="760680" cy="685656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chemeClr val="lt1"/>
                    </a:solidFill>
                    <a:latin typeface="Century Gothic"/>
                    <a:ea typeface="DejaVu Sans"/>
                  </a:endParaRPr>
                </a:p>
              </p:txBody>
            </p:sp>
          </p:grpSp>
          <p:sp>
            <p:nvSpPr>
              <p:cNvPr id="439" name="Rectangle 74"/>
              <p:cNvSpPr/>
              <p:nvPr/>
            </p:nvSpPr>
            <p:spPr>
              <a:xfrm>
                <a:off x="3809880" y="0"/>
                <a:ext cx="2818080" cy="685656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>
                  <a:lnSpc>
                    <a:spcPct val="100000"/>
                  </a:lnSpc>
                </a:pPr>
                <a:endParaRPr b="0" lang="en-US" sz="1800" spc="-1" strike="noStrike">
                  <a:solidFill>
                    <a:schemeClr val="lt1"/>
                  </a:solidFill>
                  <a:latin typeface="Century Gothic"/>
                  <a:ea typeface="DejaVu Sans"/>
                </a:endParaRPr>
              </a:p>
            </p:txBody>
          </p:sp>
          <p:sp>
            <p:nvSpPr>
              <p:cNvPr id="440" name="Rectangle 75"/>
              <p:cNvSpPr/>
              <p:nvPr/>
            </p:nvSpPr>
            <p:spPr>
              <a:xfrm>
                <a:off x="2895480" y="0"/>
                <a:ext cx="455760" cy="685656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>
                  <a:lnSpc>
                    <a:spcPct val="100000"/>
                  </a:lnSpc>
                </a:pPr>
                <a:endParaRPr b="0" lang="en-US" sz="1800" spc="-1" strike="noStrike">
                  <a:solidFill>
                    <a:schemeClr val="lt1"/>
                  </a:solidFill>
                  <a:latin typeface="Century Gothic"/>
                  <a:ea typeface="DejaVu Sans"/>
                </a:endParaRPr>
              </a:p>
            </p:txBody>
          </p:sp>
          <p:sp>
            <p:nvSpPr>
              <p:cNvPr id="441" name="Rectangle 76"/>
              <p:cNvSpPr/>
              <p:nvPr/>
            </p:nvSpPr>
            <p:spPr>
              <a:xfrm>
                <a:off x="3124080" y="0"/>
                <a:ext cx="760680" cy="685656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>
                  <a:lnSpc>
                    <a:spcPct val="100000"/>
                  </a:lnSpc>
                </a:pPr>
                <a:endParaRPr b="0" lang="en-US" sz="1800" spc="-1" strike="noStrike">
                  <a:solidFill>
                    <a:schemeClr val="lt1"/>
                  </a:solidFill>
                  <a:latin typeface="Century Gothic"/>
                  <a:ea typeface="DejaVu Sans"/>
                </a:endParaRPr>
              </a:p>
            </p:txBody>
          </p:sp>
        </p:grpSp>
        <p:sp>
          <p:nvSpPr>
            <p:cNvPr id="442" name="Freeform 44"/>
            <p:cNvSpPr/>
            <p:nvPr/>
          </p:nvSpPr>
          <p:spPr>
            <a:xfrm>
              <a:off x="-11880" y="5034960"/>
              <a:ext cx="9142560" cy="1174320"/>
            </a:xfrm>
            <a:custGeom>
              <a:avLst/>
              <a:gdLst>
                <a:gd name="textAreaLeft" fmla="*/ 0 w 9142560"/>
                <a:gd name="textAreaRight" fmla="*/ 9144000 w 9142560"/>
                <a:gd name="textAreaTop" fmla="*/ 0 h 1174320"/>
                <a:gd name="textAreaBottom" fmla="*/ 1175760 h 1174320"/>
              </a:gdLst>
              <a:ahLst/>
              <a:rect l="textAreaLeft" t="textAreaTop" r="textAreaRight" b="textAreaBottom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noFill/>
            <a:ln>
              <a:solidFill>
                <a:srgbClr val="ffffff">
                  <a:alpha val="20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rgbClr val="000000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443" name="Freeform 47"/>
            <p:cNvSpPr/>
            <p:nvPr/>
          </p:nvSpPr>
          <p:spPr>
            <a:xfrm>
              <a:off x="-11880" y="3467520"/>
              <a:ext cx="9142560" cy="889200"/>
            </a:xfrm>
            <a:custGeom>
              <a:avLst/>
              <a:gdLst>
                <a:gd name="textAreaLeft" fmla="*/ 0 w 9142560"/>
                <a:gd name="textAreaRight" fmla="*/ 9144000 w 9142560"/>
                <a:gd name="textAreaTop" fmla="*/ 0 h 889200"/>
                <a:gd name="textAreaBottom" fmla="*/ 890640 h 889200"/>
              </a:gdLst>
              <a:ahLst/>
              <a:rect l="textAreaLeft" t="textAreaTop" r="textAreaRight" b="textAreaBottom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noFill/>
            <a:ln>
              <a:solidFill>
                <a:srgbClr val="ffffff">
                  <a:alpha val="20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rgbClr val="000000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444" name="Freeform 48"/>
            <p:cNvSpPr/>
            <p:nvPr/>
          </p:nvSpPr>
          <p:spPr>
            <a:xfrm>
              <a:off x="-23760" y="5640840"/>
              <a:ext cx="3003120" cy="1209960"/>
            </a:xfrm>
            <a:custGeom>
              <a:avLst/>
              <a:gdLst>
                <a:gd name="textAreaLeft" fmla="*/ 0 w 3003120"/>
                <a:gd name="textAreaRight" fmla="*/ 3004560 w 3003120"/>
                <a:gd name="textAreaTop" fmla="*/ 0 h 1209960"/>
                <a:gd name="textAreaBottom" fmla="*/ 1211400 h 1209960"/>
              </a:gdLst>
              <a:ahLst/>
              <a:rect l="textAreaLeft" t="textAreaTop" r="textAreaRight" b="textAreaBottom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noFill/>
            <a:ln>
              <a:solidFill>
                <a:srgbClr val="ffffff">
                  <a:alpha val="20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rgbClr val="000000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445" name="Freeform 50"/>
            <p:cNvSpPr/>
            <p:nvPr/>
          </p:nvSpPr>
          <p:spPr>
            <a:xfrm>
              <a:off x="-11880" y="5284440"/>
              <a:ext cx="9142560" cy="1477080"/>
            </a:xfrm>
            <a:custGeom>
              <a:avLst/>
              <a:gdLst>
                <a:gd name="textAreaLeft" fmla="*/ 0 w 9142560"/>
                <a:gd name="textAreaRight" fmla="*/ 9144000 w 9142560"/>
                <a:gd name="textAreaTop" fmla="*/ 0 h 1477080"/>
                <a:gd name="textAreaBottom" fmla="*/ 1478520 h 1477080"/>
              </a:gdLst>
              <a:ahLst/>
              <a:rect l="textAreaLeft" t="textAreaTop" r="textAreaRight" b="textAreaBottom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noFill/>
            <a:ln>
              <a:solidFill>
                <a:srgbClr val="ffffff">
                  <a:alpha val="20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rgbClr val="000000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446" name="Freeform 51"/>
            <p:cNvSpPr/>
            <p:nvPr/>
          </p:nvSpPr>
          <p:spPr>
            <a:xfrm>
              <a:off x="2137680" y="5132160"/>
              <a:ext cx="6981120" cy="1718640"/>
            </a:xfrm>
            <a:custGeom>
              <a:avLst/>
              <a:gdLst>
                <a:gd name="textAreaLeft" fmla="*/ 0 w 6981120"/>
                <a:gd name="textAreaRight" fmla="*/ 6982560 w 6981120"/>
                <a:gd name="textAreaTop" fmla="*/ 0 h 1718640"/>
                <a:gd name="textAreaBottom" fmla="*/ 1720080 h 1718640"/>
              </a:gdLst>
              <a:ahLst/>
              <a:rect l="textAreaLeft" t="textAreaTop" r="textAreaRight" b="textAreaBottom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noFill/>
            <a:ln>
              <a:solidFill>
                <a:srgbClr val="ffffff">
                  <a:alpha val="20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rgbClr val="000000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447" name="Hexagon 52"/>
            <p:cNvSpPr/>
            <p:nvPr/>
          </p:nvSpPr>
          <p:spPr>
            <a:xfrm rot="1800000">
              <a:off x="2995920" y="285840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448" name="Hexagon 53"/>
            <p:cNvSpPr/>
            <p:nvPr/>
          </p:nvSpPr>
          <p:spPr>
            <a:xfrm rot="1800000">
              <a:off x="3719880" y="412524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noFill/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449" name="Hexagon 54"/>
            <p:cNvSpPr/>
            <p:nvPr/>
          </p:nvSpPr>
          <p:spPr>
            <a:xfrm rot="1800000">
              <a:off x="3729240" y="159156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>
              <a:solidFill>
                <a:srgbClr val="ffffff">
                  <a:alpha val="8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450" name="Hexagon 55"/>
            <p:cNvSpPr/>
            <p:nvPr/>
          </p:nvSpPr>
          <p:spPr>
            <a:xfrm rot="1800000">
              <a:off x="2976840" y="32472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>
              <a:solidFill>
                <a:srgbClr val="ffffff">
                  <a:alpha val="8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451" name="Hexagon 56"/>
            <p:cNvSpPr/>
            <p:nvPr/>
          </p:nvSpPr>
          <p:spPr>
            <a:xfrm rot="1800000">
              <a:off x="4462560" y="538236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452" name="Freeform 57"/>
            <p:cNvSpPr/>
            <p:nvPr/>
          </p:nvSpPr>
          <p:spPr>
            <a:xfrm rot="1800000">
              <a:off x="-381240" y="4200480"/>
              <a:ext cx="1260000" cy="1386720"/>
            </a:xfrm>
            <a:custGeom>
              <a:avLst/>
              <a:gdLst>
                <a:gd name="textAreaLeft" fmla="*/ 0 w 1260000"/>
                <a:gd name="textAreaRight" fmla="*/ 1261440 w 1260000"/>
                <a:gd name="textAreaTop" fmla="*/ 0 h 1386720"/>
                <a:gd name="textAreaBottom" fmla="*/ 1388160 h 1386720"/>
              </a:gdLst>
              <a:ahLst/>
              <a:rect l="textAreaLeft" t="textAreaTop" r="textAreaRight" b="textAreaBottom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453" name="Hexagon 58"/>
            <p:cNvSpPr/>
            <p:nvPr/>
          </p:nvSpPr>
          <p:spPr>
            <a:xfrm rot="1800000">
              <a:off x="24120" y="540144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noFill/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454" name="Hexagon 59"/>
            <p:cNvSpPr/>
            <p:nvPr/>
          </p:nvSpPr>
          <p:spPr>
            <a:xfrm rot="1800000">
              <a:off x="52560" y="284868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>
              <a:solidFill>
                <a:srgbClr val="ffffff">
                  <a:alpha val="8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455" name="Hexagon 60"/>
            <p:cNvSpPr/>
            <p:nvPr/>
          </p:nvSpPr>
          <p:spPr>
            <a:xfrm rot="1800000">
              <a:off x="776520" y="412524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noFill/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456" name="Hexagon 61"/>
            <p:cNvSpPr/>
            <p:nvPr/>
          </p:nvSpPr>
          <p:spPr>
            <a:xfrm rot="1800000">
              <a:off x="1509840" y="541080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noFill/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457" name="Hexagon 62"/>
            <p:cNvSpPr/>
            <p:nvPr/>
          </p:nvSpPr>
          <p:spPr>
            <a:xfrm rot="1800000">
              <a:off x="1528920" y="285840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>
              <a:solidFill>
                <a:srgbClr val="ffffff">
                  <a:alpha val="8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458" name="Hexagon 63"/>
            <p:cNvSpPr/>
            <p:nvPr/>
          </p:nvSpPr>
          <p:spPr>
            <a:xfrm rot="1800000">
              <a:off x="795600" y="156276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noFill/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459" name="Hexagon 64"/>
            <p:cNvSpPr/>
            <p:nvPr/>
          </p:nvSpPr>
          <p:spPr>
            <a:xfrm rot="1800000">
              <a:off x="6805800" y="414396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460" name="Hexagon 65"/>
            <p:cNvSpPr/>
            <p:nvPr/>
          </p:nvSpPr>
          <p:spPr>
            <a:xfrm rot="1800000">
              <a:off x="7548840" y="542052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noFill/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461" name="Hexagon 66"/>
            <p:cNvSpPr/>
            <p:nvPr/>
          </p:nvSpPr>
          <p:spPr>
            <a:xfrm rot="1800000">
              <a:off x="7548840" y="286776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>
              <a:solidFill>
                <a:srgbClr val="ffffff">
                  <a:alpha val="8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462" name="Freeform 67"/>
            <p:cNvSpPr/>
            <p:nvPr/>
          </p:nvSpPr>
          <p:spPr>
            <a:xfrm rot="1800000">
              <a:off x="8305920" y="4054320"/>
              <a:ext cx="1242000" cy="1386720"/>
            </a:xfrm>
            <a:custGeom>
              <a:avLst/>
              <a:gdLst>
                <a:gd name="textAreaLeft" fmla="*/ 0 w 1242000"/>
                <a:gd name="textAreaRight" fmla="*/ 1243440 w 1242000"/>
                <a:gd name="textAreaTop" fmla="*/ 0 h 1386720"/>
                <a:gd name="textAreaBottom" fmla="*/ 1388160 h 1386720"/>
              </a:gdLst>
              <a:ahLst/>
              <a:rect l="textAreaLeft" t="textAreaTop" r="textAreaRight" b="textAreaBottom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463" name="Freeform 68"/>
            <p:cNvSpPr/>
            <p:nvPr/>
          </p:nvSpPr>
          <p:spPr>
            <a:xfrm rot="1800000">
              <a:off x="8306640" y="1510200"/>
              <a:ext cx="1240560" cy="1387440"/>
            </a:xfrm>
            <a:custGeom>
              <a:avLst/>
              <a:gdLst>
                <a:gd name="textAreaLeft" fmla="*/ 0 w 1240560"/>
                <a:gd name="textAreaRight" fmla="*/ 1242000 w 1240560"/>
                <a:gd name="textAreaTop" fmla="*/ 0 h 1387440"/>
                <a:gd name="textAreaBottom" fmla="*/ 1388880 h 1387440"/>
              </a:gdLst>
              <a:ahLst/>
              <a:rect l="textAreaLeft" t="textAreaTop" r="textAreaRight" b="textAreaBottom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noFill/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</p:grpSp>
      <p:sp>
        <p:nvSpPr>
          <p:cNvPr id="464" name="Rectangle 45"/>
          <p:cNvSpPr/>
          <p:nvPr/>
        </p:nvSpPr>
        <p:spPr>
          <a:xfrm>
            <a:off x="4561200" y="-21600"/>
            <a:ext cx="3677760" cy="6270480"/>
          </a:xfrm>
          <a:prstGeom prst="rect">
            <a:avLst/>
          </a:prstGeom>
          <a:solidFill>
            <a:srgbClr val="f5f5f5"/>
          </a:solidFill>
          <a:ln>
            <a:solidFill>
              <a:srgbClr val="74a51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entury Gothic"/>
              <a:ea typeface="DejaVu Sans"/>
            </a:endParaRPr>
          </a:p>
        </p:txBody>
      </p:sp>
      <p:sp>
        <p:nvSpPr>
          <p:cNvPr id="465" name="Rectangle 46"/>
          <p:cNvSpPr/>
          <p:nvPr/>
        </p:nvSpPr>
        <p:spPr>
          <a:xfrm>
            <a:off x="4649040" y="-21600"/>
            <a:ext cx="3503880" cy="23115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entury Gothic"/>
              <a:ea typeface="DejaVu Sans"/>
            </a:endParaRPr>
          </a:p>
        </p:txBody>
      </p:sp>
      <p:sp>
        <p:nvSpPr>
          <p:cNvPr id="466" name="Rectangle 49"/>
          <p:cNvSpPr/>
          <p:nvPr/>
        </p:nvSpPr>
        <p:spPr>
          <a:xfrm>
            <a:off x="4650840" y="6088320"/>
            <a:ext cx="3503880" cy="802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36720" bIns="3672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entury Gothic"/>
              <a:ea typeface="DejaVu Sans"/>
            </a:endParaRPr>
          </a:p>
        </p:txBody>
      </p:sp>
      <p:sp>
        <p:nvSpPr>
          <p:cNvPr id="467" name="Rectangle 88"/>
          <p:cNvSpPr/>
          <p:nvPr/>
        </p:nvSpPr>
        <p:spPr>
          <a:xfrm>
            <a:off x="4650840" y="6088320"/>
            <a:ext cx="3503880" cy="802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36720" bIns="3672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entury Gothic"/>
              <a:ea typeface="DejaVu Sans"/>
            </a:endParaRPr>
          </a:p>
        </p:txBody>
      </p:sp>
      <p:sp>
        <p:nvSpPr>
          <p:cNvPr id="468" name="PlaceHolder 1"/>
          <p:cNvSpPr>
            <a:spLocks noGrp="1"/>
          </p:cNvSpPr>
          <p:nvPr>
            <p:ph type="ftr" idx="13"/>
          </p:nvPr>
        </p:nvSpPr>
        <p:spPr>
          <a:xfrm>
            <a:off x="5303520" y="5720040"/>
            <a:ext cx="2830320" cy="363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pt-B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1400" spc="-1" strike="noStrike">
                <a:solidFill>
                  <a:srgbClr val="000000"/>
                </a:solidFill>
                <a:latin typeface="Times New Roman"/>
              </a:rPr>
              <a:t>&lt;rodapé&gt;</a:t>
            </a:r>
            <a:endParaRPr b="0" lang="pt-B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69" name="PlaceHolder 2"/>
          <p:cNvSpPr>
            <a:spLocks noGrp="1"/>
          </p:cNvSpPr>
          <p:nvPr>
            <p:ph type="sldNum" idx="14"/>
          </p:nvPr>
        </p:nvSpPr>
        <p:spPr>
          <a:xfrm>
            <a:off x="4649040" y="5720040"/>
            <a:ext cx="642240" cy="363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pt-BR" sz="1200" spc="-1" strike="noStrike">
                <a:solidFill>
                  <a:schemeClr val="accent1"/>
                </a:solidFill>
                <a:latin typeface="Century Gothic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FE0F6AE6-3E22-494E-911B-D5FB83ACD0C2}" type="slidenum">
              <a:rPr b="0" lang="pt-BR" sz="1200" spc="-1" strike="noStrike">
                <a:solidFill>
                  <a:schemeClr val="accent1"/>
                </a:solidFill>
                <a:latin typeface="Century Gothic"/>
              </a:rPr>
              <a:t>&lt;número&gt;</a:t>
            </a:fld>
            <a:endParaRPr b="0" lang="pt-BR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70" name="PlaceHolder 3"/>
          <p:cNvSpPr>
            <a:spLocks noGrp="1"/>
          </p:cNvSpPr>
          <p:nvPr>
            <p:ph type="dt" idx="15"/>
          </p:nvPr>
        </p:nvSpPr>
        <p:spPr>
          <a:xfrm>
            <a:off x="4738680" y="1516680"/>
            <a:ext cx="2132280" cy="749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b">
            <a:noAutofit/>
          </a:bodyPr>
          <a:lstStyle>
            <a:lvl1pPr indent="0">
              <a:buNone/>
              <a:defRPr b="0" lang="pt-B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pt-BR" sz="1400" spc="-1" strike="noStrike">
                <a:solidFill>
                  <a:srgbClr val="000000"/>
                </a:solidFill>
                <a:latin typeface="Times New Roman"/>
              </a:rPr>
              <a:t>&lt;data/hora&gt;</a:t>
            </a:r>
            <a:endParaRPr b="0" lang="pt-B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71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pt-BR" sz="4400" spc="-1" strike="noStrike">
                <a:solidFill>
                  <a:srgbClr val="000000"/>
                </a:solidFill>
                <a:latin typeface="Arial"/>
              </a:rPr>
              <a:t>Clique para editar o formato do texto do título</a:t>
            </a: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2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3200" spc="-1" strike="noStrike">
                <a:solidFill>
                  <a:srgbClr val="000000"/>
                </a:solidFill>
                <a:latin typeface="Arial"/>
              </a:rPr>
              <a:t>Clique para editar o formato de texto dos tópicos</a:t>
            </a: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800" spc="-1" strike="noStrike">
                <a:solidFill>
                  <a:srgbClr val="000000"/>
                </a:solidFill>
                <a:latin typeface="Arial"/>
              </a:rPr>
              <a:t>2.º nível de tópicos</a:t>
            </a: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400" spc="-1" strike="noStrike">
                <a:solidFill>
                  <a:srgbClr val="000000"/>
                </a:solidFill>
                <a:latin typeface="Arial"/>
              </a:rPr>
              <a:t>3.º nível de tópicos</a:t>
            </a: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4.º nível de tópicos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5.º nível de tópicos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6.º nível de tópicos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7.º nível de tópicos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7" r:id="rId2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c2f25f"/>
            </a:gs>
            <a:gs pos="100000">
              <a:srgbClr val="92bd3f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3" name="Group 41"/>
          <p:cNvGrpSpPr/>
          <p:nvPr/>
        </p:nvGrpSpPr>
        <p:grpSpPr>
          <a:xfrm>
            <a:off x="-566280" y="0"/>
            <a:ext cx="10455840" cy="7114680"/>
            <a:chOff x="-566280" y="0"/>
            <a:chExt cx="10455840" cy="7114680"/>
          </a:xfrm>
        </p:grpSpPr>
        <p:grpSp>
          <p:nvGrpSpPr>
            <p:cNvPr id="474" name="Group 44"/>
            <p:cNvGrpSpPr/>
            <p:nvPr/>
          </p:nvGrpSpPr>
          <p:grpSpPr>
            <a:xfrm>
              <a:off x="77760" y="0"/>
              <a:ext cx="9144000" cy="6858000"/>
              <a:chOff x="77760" y="0"/>
              <a:chExt cx="9144000" cy="6858000"/>
            </a:xfrm>
          </p:grpSpPr>
          <p:grpSp>
            <p:nvGrpSpPr>
              <p:cNvPr id="475" name="Group 4"/>
              <p:cNvGrpSpPr/>
              <p:nvPr/>
            </p:nvGrpSpPr>
            <p:grpSpPr>
              <a:xfrm>
                <a:off x="77760" y="0"/>
                <a:ext cx="2513160" cy="6856560"/>
                <a:chOff x="77760" y="0"/>
                <a:chExt cx="2513160" cy="6856560"/>
              </a:xfrm>
            </p:grpSpPr>
            <p:sp>
              <p:nvSpPr>
                <p:cNvPr id="476" name="Rectangle 112"/>
                <p:cNvSpPr/>
                <p:nvPr/>
              </p:nvSpPr>
              <p:spPr>
                <a:xfrm>
                  <a:off x="992160" y="0"/>
                  <a:ext cx="1598760" cy="685656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chemeClr val="lt1"/>
                    </a:solidFill>
                    <a:latin typeface="Century Gothic"/>
                    <a:ea typeface="DejaVu Sans"/>
                  </a:endParaRPr>
                </a:p>
              </p:txBody>
            </p:sp>
            <p:sp>
              <p:nvSpPr>
                <p:cNvPr id="477" name="Rectangle 2"/>
                <p:cNvSpPr/>
                <p:nvPr/>
              </p:nvSpPr>
              <p:spPr>
                <a:xfrm>
                  <a:off x="77760" y="0"/>
                  <a:ext cx="455760" cy="685656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chemeClr val="lt1"/>
                    </a:solidFill>
                    <a:latin typeface="Century Gothic"/>
                    <a:ea typeface="DejaVu Sans"/>
                  </a:endParaRPr>
                </a:p>
              </p:txBody>
            </p:sp>
            <p:sp>
              <p:nvSpPr>
                <p:cNvPr id="478" name="Rectangle 3"/>
                <p:cNvSpPr/>
                <p:nvPr/>
              </p:nvSpPr>
              <p:spPr>
                <a:xfrm>
                  <a:off x="306360" y="0"/>
                  <a:ext cx="760680" cy="685656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chemeClr val="lt1"/>
                    </a:solidFill>
                    <a:latin typeface="Century Gothic"/>
                    <a:ea typeface="DejaVu Sans"/>
                  </a:endParaRPr>
                </a:p>
              </p:txBody>
            </p:sp>
          </p:grpSp>
          <p:grpSp>
            <p:nvGrpSpPr>
              <p:cNvPr id="479" name="Group 5"/>
              <p:cNvGrpSpPr/>
              <p:nvPr/>
            </p:nvGrpSpPr>
            <p:grpSpPr>
              <a:xfrm>
                <a:off x="500400" y="0"/>
                <a:ext cx="2513160" cy="6856560"/>
                <a:chOff x="500400" y="0"/>
                <a:chExt cx="2513160" cy="6856560"/>
              </a:xfrm>
            </p:grpSpPr>
            <p:sp>
              <p:nvSpPr>
                <p:cNvPr id="480" name="Rectangle 109"/>
                <p:cNvSpPr/>
                <p:nvPr/>
              </p:nvSpPr>
              <p:spPr>
                <a:xfrm>
                  <a:off x="1414800" y="0"/>
                  <a:ext cx="1598760" cy="685656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chemeClr val="lt1"/>
                    </a:solidFill>
                    <a:latin typeface="Century Gothic"/>
                    <a:ea typeface="DejaVu Sans"/>
                  </a:endParaRPr>
                </a:p>
              </p:txBody>
            </p:sp>
            <p:sp>
              <p:nvSpPr>
                <p:cNvPr id="481" name="Rectangle 110"/>
                <p:cNvSpPr/>
                <p:nvPr/>
              </p:nvSpPr>
              <p:spPr>
                <a:xfrm>
                  <a:off x="500400" y="0"/>
                  <a:ext cx="455760" cy="685656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chemeClr val="lt1"/>
                    </a:solidFill>
                    <a:latin typeface="Century Gothic"/>
                    <a:ea typeface="DejaVu Sans"/>
                  </a:endParaRPr>
                </a:p>
              </p:txBody>
            </p:sp>
            <p:sp>
              <p:nvSpPr>
                <p:cNvPr id="482" name="Rectangle 111"/>
                <p:cNvSpPr/>
                <p:nvPr/>
              </p:nvSpPr>
              <p:spPr>
                <a:xfrm>
                  <a:off x="729000" y="0"/>
                  <a:ext cx="760680" cy="685656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chemeClr val="lt1"/>
                    </a:solidFill>
                    <a:latin typeface="Century Gothic"/>
                    <a:ea typeface="DejaVu Sans"/>
                  </a:endParaRPr>
                </a:p>
              </p:txBody>
            </p:sp>
          </p:grpSp>
          <p:grpSp>
            <p:nvGrpSpPr>
              <p:cNvPr id="483" name="Group 9"/>
              <p:cNvGrpSpPr/>
              <p:nvPr/>
            </p:nvGrpSpPr>
            <p:grpSpPr>
              <a:xfrm>
                <a:off x="6708600" y="1440"/>
                <a:ext cx="2513160" cy="6856560"/>
                <a:chOff x="6708600" y="1440"/>
                <a:chExt cx="2513160" cy="6856560"/>
              </a:xfrm>
            </p:grpSpPr>
            <p:sp>
              <p:nvSpPr>
                <p:cNvPr id="484" name="Rectangle 106"/>
                <p:cNvSpPr/>
                <p:nvPr/>
              </p:nvSpPr>
              <p:spPr>
                <a:xfrm rot="10800000">
                  <a:off x="6708600" y="1440"/>
                  <a:ext cx="1598760" cy="685656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chemeClr val="lt1"/>
                    </a:solidFill>
                    <a:latin typeface="Century Gothic"/>
                    <a:ea typeface="DejaVu Sans"/>
                  </a:endParaRPr>
                </a:p>
              </p:txBody>
            </p:sp>
            <p:sp>
              <p:nvSpPr>
                <p:cNvPr id="485" name="Rectangle 107"/>
                <p:cNvSpPr/>
                <p:nvPr/>
              </p:nvSpPr>
              <p:spPr>
                <a:xfrm rot="10800000">
                  <a:off x="8766000" y="1440"/>
                  <a:ext cx="455760" cy="685656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chemeClr val="lt1"/>
                    </a:solidFill>
                    <a:latin typeface="Century Gothic"/>
                    <a:ea typeface="DejaVu Sans"/>
                  </a:endParaRPr>
                </a:p>
              </p:txBody>
            </p:sp>
            <p:sp>
              <p:nvSpPr>
                <p:cNvPr id="486" name="Rectangle 108"/>
                <p:cNvSpPr/>
                <p:nvPr/>
              </p:nvSpPr>
              <p:spPr>
                <a:xfrm rot="10800000">
                  <a:off x="8232480" y="1440"/>
                  <a:ext cx="760680" cy="685656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chemeClr val="lt1"/>
                    </a:solidFill>
                    <a:latin typeface="Century Gothic"/>
                    <a:ea typeface="DejaVu Sans"/>
                  </a:endParaRPr>
                </a:p>
              </p:txBody>
            </p:sp>
          </p:grpSp>
          <p:sp>
            <p:nvSpPr>
              <p:cNvPr id="487" name="Rectangle 103"/>
              <p:cNvSpPr/>
              <p:nvPr/>
            </p:nvSpPr>
            <p:spPr>
              <a:xfrm>
                <a:off x="3887640" y="0"/>
                <a:ext cx="2818080" cy="685656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>
                  <a:lnSpc>
                    <a:spcPct val="100000"/>
                  </a:lnSpc>
                </a:pPr>
                <a:endParaRPr b="0" lang="en-US" sz="1800" spc="-1" strike="noStrike">
                  <a:solidFill>
                    <a:schemeClr val="lt1"/>
                  </a:solidFill>
                  <a:latin typeface="Century Gothic"/>
                  <a:ea typeface="DejaVu Sans"/>
                </a:endParaRPr>
              </a:p>
            </p:txBody>
          </p:sp>
          <p:sp>
            <p:nvSpPr>
              <p:cNvPr id="488" name="Rectangle 104"/>
              <p:cNvSpPr/>
              <p:nvPr/>
            </p:nvSpPr>
            <p:spPr>
              <a:xfrm>
                <a:off x="2973240" y="0"/>
                <a:ext cx="455760" cy="685656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>
                  <a:lnSpc>
                    <a:spcPct val="100000"/>
                  </a:lnSpc>
                </a:pPr>
                <a:endParaRPr b="0" lang="en-US" sz="1800" spc="-1" strike="noStrike">
                  <a:solidFill>
                    <a:schemeClr val="lt1"/>
                  </a:solidFill>
                  <a:latin typeface="Century Gothic"/>
                  <a:ea typeface="DejaVu Sans"/>
                </a:endParaRPr>
              </a:p>
            </p:txBody>
          </p:sp>
          <p:sp>
            <p:nvSpPr>
              <p:cNvPr id="489" name="Rectangle 105"/>
              <p:cNvSpPr/>
              <p:nvPr/>
            </p:nvSpPr>
            <p:spPr>
              <a:xfrm>
                <a:off x="3201840" y="0"/>
                <a:ext cx="760680" cy="685656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>
                  <a:lnSpc>
                    <a:spcPct val="100000"/>
                  </a:lnSpc>
                </a:pPr>
                <a:endParaRPr b="0" lang="en-US" sz="1800" spc="-1" strike="noStrike">
                  <a:solidFill>
                    <a:schemeClr val="lt1"/>
                  </a:solidFill>
                  <a:latin typeface="Century Gothic"/>
                  <a:ea typeface="DejaVu Sans"/>
                </a:endParaRPr>
              </a:p>
            </p:txBody>
          </p:sp>
        </p:grpSp>
        <p:sp>
          <p:nvSpPr>
            <p:cNvPr id="490" name="Freeform 43"/>
            <p:cNvSpPr/>
            <p:nvPr/>
          </p:nvSpPr>
          <p:spPr>
            <a:xfrm>
              <a:off x="65880" y="5034960"/>
              <a:ext cx="9142560" cy="1174320"/>
            </a:xfrm>
            <a:custGeom>
              <a:avLst/>
              <a:gdLst>
                <a:gd name="textAreaLeft" fmla="*/ 0 w 9142560"/>
                <a:gd name="textAreaRight" fmla="*/ 9144000 w 9142560"/>
                <a:gd name="textAreaTop" fmla="*/ 0 h 1174320"/>
                <a:gd name="textAreaBottom" fmla="*/ 1175760 h 1174320"/>
              </a:gdLst>
              <a:ahLst/>
              <a:rect l="textAreaLeft" t="textAreaTop" r="textAreaRight" b="textAreaBottom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noFill/>
            <a:ln>
              <a:solidFill>
                <a:srgbClr val="ffffff">
                  <a:alpha val="20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rgbClr val="000000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491" name="Freeform 44"/>
            <p:cNvSpPr/>
            <p:nvPr/>
          </p:nvSpPr>
          <p:spPr>
            <a:xfrm>
              <a:off x="65880" y="3467520"/>
              <a:ext cx="9142560" cy="889200"/>
            </a:xfrm>
            <a:custGeom>
              <a:avLst/>
              <a:gdLst>
                <a:gd name="textAreaLeft" fmla="*/ 0 w 9142560"/>
                <a:gd name="textAreaRight" fmla="*/ 9144000 w 9142560"/>
                <a:gd name="textAreaTop" fmla="*/ 0 h 889200"/>
                <a:gd name="textAreaBottom" fmla="*/ 890640 h 889200"/>
              </a:gdLst>
              <a:ahLst/>
              <a:rect l="textAreaLeft" t="textAreaTop" r="textAreaRight" b="textAreaBottom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noFill/>
            <a:ln>
              <a:solidFill>
                <a:srgbClr val="ffffff">
                  <a:alpha val="20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rgbClr val="000000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492" name="Freeform 45"/>
            <p:cNvSpPr/>
            <p:nvPr/>
          </p:nvSpPr>
          <p:spPr>
            <a:xfrm>
              <a:off x="54000" y="5640840"/>
              <a:ext cx="3003120" cy="1209960"/>
            </a:xfrm>
            <a:custGeom>
              <a:avLst/>
              <a:gdLst>
                <a:gd name="textAreaLeft" fmla="*/ 0 w 3003120"/>
                <a:gd name="textAreaRight" fmla="*/ 3004560 w 3003120"/>
                <a:gd name="textAreaTop" fmla="*/ 0 h 1209960"/>
                <a:gd name="textAreaBottom" fmla="*/ 1211400 h 1209960"/>
              </a:gdLst>
              <a:ahLst/>
              <a:rect l="textAreaLeft" t="textAreaTop" r="textAreaRight" b="textAreaBottom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noFill/>
            <a:ln>
              <a:solidFill>
                <a:srgbClr val="ffffff">
                  <a:alpha val="20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rgbClr val="000000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493" name="Freeform 46"/>
            <p:cNvSpPr/>
            <p:nvPr/>
          </p:nvSpPr>
          <p:spPr>
            <a:xfrm>
              <a:off x="65880" y="5284440"/>
              <a:ext cx="9142560" cy="1477080"/>
            </a:xfrm>
            <a:custGeom>
              <a:avLst/>
              <a:gdLst>
                <a:gd name="textAreaLeft" fmla="*/ 0 w 9142560"/>
                <a:gd name="textAreaRight" fmla="*/ 9144000 w 9142560"/>
                <a:gd name="textAreaTop" fmla="*/ 0 h 1477080"/>
                <a:gd name="textAreaBottom" fmla="*/ 1478520 h 1477080"/>
              </a:gdLst>
              <a:ahLst/>
              <a:rect l="textAreaLeft" t="textAreaTop" r="textAreaRight" b="textAreaBottom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noFill/>
            <a:ln>
              <a:solidFill>
                <a:srgbClr val="ffffff">
                  <a:alpha val="20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rgbClr val="000000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494" name="Freeform 48"/>
            <p:cNvSpPr/>
            <p:nvPr/>
          </p:nvSpPr>
          <p:spPr>
            <a:xfrm>
              <a:off x="2215080" y="5132160"/>
              <a:ext cx="6981120" cy="1718640"/>
            </a:xfrm>
            <a:custGeom>
              <a:avLst/>
              <a:gdLst>
                <a:gd name="textAreaLeft" fmla="*/ 0 w 6981120"/>
                <a:gd name="textAreaRight" fmla="*/ 6982560 w 6981120"/>
                <a:gd name="textAreaTop" fmla="*/ 0 h 1718640"/>
                <a:gd name="textAreaBottom" fmla="*/ 1720080 h 1718640"/>
              </a:gdLst>
              <a:ahLst/>
              <a:rect l="textAreaLeft" t="textAreaTop" r="textAreaRight" b="textAreaBottom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noFill/>
            <a:ln>
              <a:solidFill>
                <a:srgbClr val="ffffff">
                  <a:alpha val="20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rgbClr val="000000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495" name="Hexagon 49"/>
            <p:cNvSpPr/>
            <p:nvPr/>
          </p:nvSpPr>
          <p:spPr>
            <a:xfrm rot="1800000">
              <a:off x="3073320" y="285840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496" name="Hexagon 50"/>
            <p:cNvSpPr/>
            <p:nvPr/>
          </p:nvSpPr>
          <p:spPr>
            <a:xfrm rot="1800000">
              <a:off x="3797280" y="412524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noFill/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497" name="Hexagon 51"/>
            <p:cNvSpPr/>
            <p:nvPr/>
          </p:nvSpPr>
          <p:spPr>
            <a:xfrm rot="1800000">
              <a:off x="3807000" y="159156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>
              <a:solidFill>
                <a:srgbClr val="ffffff">
                  <a:alpha val="8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498" name="Hexagon 52"/>
            <p:cNvSpPr/>
            <p:nvPr/>
          </p:nvSpPr>
          <p:spPr>
            <a:xfrm rot="1800000">
              <a:off x="3054240" y="32472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>
              <a:solidFill>
                <a:srgbClr val="ffffff">
                  <a:alpha val="8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499" name="Hexagon 53"/>
            <p:cNvSpPr/>
            <p:nvPr/>
          </p:nvSpPr>
          <p:spPr>
            <a:xfrm rot="1800000">
              <a:off x="4540320" y="538236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500" name="Freeform 54"/>
            <p:cNvSpPr/>
            <p:nvPr/>
          </p:nvSpPr>
          <p:spPr>
            <a:xfrm rot="1800000">
              <a:off x="-303840" y="4200480"/>
              <a:ext cx="1260000" cy="1386720"/>
            </a:xfrm>
            <a:custGeom>
              <a:avLst/>
              <a:gdLst>
                <a:gd name="textAreaLeft" fmla="*/ 0 w 1260000"/>
                <a:gd name="textAreaRight" fmla="*/ 1261440 w 1260000"/>
                <a:gd name="textAreaTop" fmla="*/ 0 h 1386720"/>
                <a:gd name="textAreaBottom" fmla="*/ 1388160 h 1386720"/>
              </a:gdLst>
              <a:ahLst/>
              <a:rect l="textAreaLeft" t="textAreaTop" r="textAreaRight" b="textAreaBottom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501" name="Hexagon 55"/>
            <p:cNvSpPr/>
            <p:nvPr/>
          </p:nvSpPr>
          <p:spPr>
            <a:xfrm rot="1800000">
              <a:off x="101520" y="540144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noFill/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502" name="Hexagon 56"/>
            <p:cNvSpPr/>
            <p:nvPr/>
          </p:nvSpPr>
          <p:spPr>
            <a:xfrm rot="1800000">
              <a:off x="130320" y="284868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>
              <a:solidFill>
                <a:srgbClr val="ffffff">
                  <a:alpha val="8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503" name="Hexagon 57"/>
            <p:cNvSpPr/>
            <p:nvPr/>
          </p:nvSpPr>
          <p:spPr>
            <a:xfrm rot="1800000">
              <a:off x="853920" y="412524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noFill/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504" name="Hexagon 58"/>
            <p:cNvSpPr/>
            <p:nvPr/>
          </p:nvSpPr>
          <p:spPr>
            <a:xfrm rot="1800000">
              <a:off x="1587600" y="541080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noFill/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505" name="Hexagon 59"/>
            <p:cNvSpPr/>
            <p:nvPr/>
          </p:nvSpPr>
          <p:spPr>
            <a:xfrm rot="1800000">
              <a:off x="1606680" y="285840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>
              <a:solidFill>
                <a:srgbClr val="ffffff">
                  <a:alpha val="8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506" name="Hexagon 94"/>
            <p:cNvSpPr/>
            <p:nvPr/>
          </p:nvSpPr>
          <p:spPr>
            <a:xfrm rot="1800000">
              <a:off x="873000" y="156276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noFill/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507" name="Hexagon 95"/>
            <p:cNvSpPr/>
            <p:nvPr/>
          </p:nvSpPr>
          <p:spPr>
            <a:xfrm rot="1800000">
              <a:off x="6883560" y="414396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508" name="Hexagon 96"/>
            <p:cNvSpPr/>
            <p:nvPr/>
          </p:nvSpPr>
          <p:spPr>
            <a:xfrm rot="1800000">
              <a:off x="7626240" y="542052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noFill/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509" name="Hexagon 97"/>
            <p:cNvSpPr/>
            <p:nvPr/>
          </p:nvSpPr>
          <p:spPr>
            <a:xfrm rot="1800000">
              <a:off x="7626240" y="286776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>
              <a:solidFill>
                <a:srgbClr val="ffffff">
                  <a:alpha val="8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510" name="Freeform 98"/>
            <p:cNvSpPr/>
            <p:nvPr/>
          </p:nvSpPr>
          <p:spPr>
            <a:xfrm rot="1800000">
              <a:off x="8383680" y="4054320"/>
              <a:ext cx="1242000" cy="1386720"/>
            </a:xfrm>
            <a:custGeom>
              <a:avLst/>
              <a:gdLst>
                <a:gd name="textAreaLeft" fmla="*/ 0 w 1242000"/>
                <a:gd name="textAreaRight" fmla="*/ 1243440 w 1242000"/>
                <a:gd name="textAreaTop" fmla="*/ 0 h 1386720"/>
                <a:gd name="textAreaBottom" fmla="*/ 1388160 h 1386720"/>
              </a:gdLst>
              <a:ahLst/>
              <a:rect l="textAreaLeft" t="textAreaTop" r="textAreaRight" b="textAreaBottom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511" name="Freeform 99"/>
            <p:cNvSpPr/>
            <p:nvPr/>
          </p:nvSpPr>
          <p:spPr>
            <a:xfrm rot="1800000">
              <a:off x="8384040" y="1510200"/>
              <a:ext cx="1240560" cy="1387440"/>
            </a:xfrm>
            <a:custGeom>
              <a:avLst/>
              <a:gdLst>
                <a:gd name="textAreaLeft" fmla="*/ 0 w 1240560"/>
                <a:gd name="textAreaRight" fmla="*/ 1242000 w 1240560"/>
                <a:gd name="textAreaTop" fmla="*/ 0 h 1387440"/>
                <a:gd name="textAreaBottom" fmla="*/ 1388880 h 1387440"/>
              </a:gdLst>
              <a:ahLst/>
              <a:rect l="textAreaLeft" t="textAreaTop" r="textAreaRight" b="textAreaBottom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noFill/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</p:grpSp>
      <p:sp>
        <p:nvSpPr>
          <p:cNvPr id="512" name="Rectangle 65" hidden="1"/>
          <p:cNvSpPr/>
          <p:nvPr/>
        </p:nvSpPr>
        <p:spPr>
          <a:xfrm>
            <a:off x="457200" y="333360"/>
            <a:ext cx="8228160" cy="6184080"/>
          </a:xfrm>
          <a:prstGeom prst="rect">
            <a:avLst/>
          </a:prstGeom>
          <a:solidFill>
            <a:schemeClr val="bg1"/>
          </a:solidFill>
          <a:ln w="6350">
            <a:solidFill>
              <a:srgbClr val="0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entury Gothic"/>
              <a:ea typeface="DejaVu Sans"/>
            </a:endParaRPr>
          </a:p>
        </p:txBody>
      </p:sp>
      <p:sp>
        <p:nvSpPr>
          <p:cNvPr id="513" name="Rectangle 69" hidden="1"/>
          <p:cNvSpPr/>
          <p:nvPr/>
        </p:nvSpPr>
        <p:spPr>
          <a:xfrm>
            <a:off x="4561200" y="-21600"/>
            <a:ext cx="3677760" cy="697680"/>
          </a:xfrm>
          <a:prstGeom prst="rect">
            <a:avLst/>
          </a:prstGeom>
          <a:solidFill>
            <a:srgbClr val="f5f5f5"/>
          </a:solidFill>
          <a:ln>
            <a:solidFill>
              <a:srgbClr val="74a51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entury Gothic"/>
              <a:ea typeface="DejaVu Sans"/>
            </a:endParaRPr>
          </a:p>
        </p:txBody>
      </p:sp>
      <p:sp>
        <p:nvSpPr>
          <p:cNvPr id="514" name="Rectangle 70" hidden="1"/>
          <p:cNvSpPr/>
          <p:nvPr/>
        </p:nvSpPr>
        <p:spPr>
          <a:xfrm>
            <a:off x="4649040" y="-21600"/>
            <a:ext cx="3503880" cy="622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entury Gothic"/>
              <a:ea typeface="DejaVu Sans"/>
            </a:endParaRPr>
          </a:p>
        </p:txBody>
      </p:sp>
      <p:grpSp>
        <p:nvGrpSpPr>
          <p:cNvPr id="515" name="Group 42"/>
          <p:cNvGrpSpPr/>
          <p:nvPr/>
        </p:nvGrpSpPr>
        <p:grpSpPr>
          <a:xfrm>
            <a:off x="-643680" y="0"/>
            <a:ext cx="10455480" cy="7114680"/>
            <a:chOff x="-643680" y="0"/>
            <a:chExt cx="10455480" cy="7114680"/>
          </a:xfrm>
        </p:grpSpPr>
        <p:grpSp>
          <p:nvGrpSpPr>
            <p:cNvPr id="516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517" name="Group 4"/>
              <p:cNvGrpSpPr/>
              <p:nvPr/>
            </p:nvGrpSpPr>
            <p:grpSpPr>
              <a:xfrm>
                <a:off x="0" y="0"/>
                <a:ext cx="2513160" cy="6856560"/>
                <a:chOff x="0" y="0"/>
                <a:chExt cx="2513160" cy="6856560"/>
              </a:xfrm>
            </p:grpSpPr>
            <p:sp>
              <p:nvSpPr>
                <p:cNvPr id="518" name="Rectangle 114"/>
                <p:cNvSpPr/>
                <p:nvPr/>
              </p:nvSpPr>
              <p:spPr>
                <a:xfrm>
                  <a:off x="914400" y="0"/>
                  <a:ext cx="1598760" cy="685656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chemeClr val="lt1"/>
                    </a:solidFill>
                    <a:latin typeface="Century Gothic"/>
                    <a:ea typeface="DejaVu Sans"/>
                  </a:endParaRPr>
                </a:p>
              </p:txBody>
            </p:sp>
            <p:sp>
              <p:nvSpPr>
                <p:cNvPr id="519" name="Rectangle 2"/>
                <p:cNvSpPr/>
                <p:nvPr/>
              </p:nvSpPr>
              <p:spPr>
                <a:xfrm>
                  <a:off x="0" y="0"/>
                  <a:ext cx="455760" cy="685656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chemeClr val="lt1"/>
                    </a:solidFill>
                    <a:latin typeface="Century Gothic"/>
                    <a:ea typeface="DejaVu Sans"/>
                  </a:endParaRPr>
                </a:p>
              </p:txBody>
            </p:sp>
            <p:sp>
              <p:nvSpPr>
                <p:cNvPr id="520" name="Rectangle 3"/>
                <p:cNvSpPr/>
                <p:nvPr/>
              </p:nvSpPr>
              <p:spPr>
                <a:xfrm>
                  <a:off x="228600" y="0"/>
                  <a:ext cx="760680" cy="685656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chemeClr val="lt1"/>
                    </a:solidFill>
                    <a:latin typeface="Century Gothic"/>
                    <a:ea typeface="DejaVu Sans"/>
                  </a:endParaRPr>
                </a:p>
              </p:txBody>
            </p:sp>
          </p:grpSp>
          <p:grpSp>
            <p:nvGrpSpPr>
              <p:cNvPr id="521" name="Group 5"/>
              <p:cNvGrpSpPr/>
              <p:nvPr/>
            </p:nvGrpSpPr>
            <p:grpSpPr>
              <a:xfrm>
                <a:off x="423000" y="0"/>
                <a:ext cx="2513160" cy="6856560"/>
                <a:chOff x="423000" y="0"/>
                <a:chExt cx="2513160" cy="6856560"/>
              </a:xfrm>
            </p:grpSpPr>
            <p:sp>
              <p:nvSpPr>
                <p:cNvPr id="522" name="Rectangle 84"/>
                <p:cNvSpPr/>
                <p:nvPr/>
              </p:nvSpPr>
              <p:spPr>
                <a:xfrm>
                  <a:off x="1337400" y="0"/>
                  <a:ext cx="1598760" cy="685656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chemeClr val="lt1"/>
                    </a:solidFill>
                    <a:latin typeface="Century Gothic"/>
                    <a:ea typeface="DejaVu Sans"/>
                  </a:endParaRPr>
                </a:p>
              </p:txBody>
            </p:sp>
            <p:sp>
              <p:nvSpPr>
                <p:cNvPr id="523" name="Rectangle 85"/>
                <p:cNvSpPr/>
                <p:nvPr/>
              </p:nvSpPr>
              <p:spPr>
                <a:xfrm>
                  <a:off x="423000" y="0"/>
                  <a:ext cx="455760" cy="685656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chemeClr val="lt1"/>
                    </a:solidFill>
                    <a:latin typeface="Century Gothic"/>
                    <a:ea typeface="DejaVu Sans"/>
                  </a:endParaRPr>
                </a:p>
              </p:txBody>
            </p:sp>
            <p:sp>
              <p:nvSpPr>
                <p:cNvPr id="524" name="Rectangle 113"/>
                <p:cNvSpPr/>
                <p:nvPr/>
              </p:nvSpPr>
              <p:spPr>
                <a:xfrm>
                  <a:off x="651600" y="0"/>
                  <a:ext cx="760680" cy="685656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chemeClr val="lt1"/>
                    </a:solidFill>
                    <a:latin typeface="Century Gothic"/>
                    <a:ea typeface="DejaVu Sans"/>
                  </a:endParaRPr>
                </a:p>
              </p:txBody>
            </p:sp>
          </p:grpSp>
          <p:grpSp>
            <p:nvGrpSpPr>
              <p:cNvPr id="525" name="Group 9"/>
              <p:cNvGrpSpPr/>
              <p:nvPr/>
            </p:nvGrpSpPr>
            <p:grpSpPr>
              <a:xfrm>
                <a:off x="6630840" y="1440"/>
                <a:ext cx="2513160" cy="6856560"/>
                <a:chOff x="6630840" y="1440"/>
                <a:chExt cx="2513160" cy="6856560"/>
              </a:xfrm>
            </p:grpSpPr>
            <p:sp>
              <p:nvSpPr>
                <p:cNvPr id="526" name="Rectangle 77"/>
                <p:cNvSpPr/>
                <p:nvPr/>
              </p:nvSpPr>
              <p:spPr>
                <a:xfrm rot="10800000">
                  <a:off x="6630840" y="1440"/>
                  <a:ext cx="1598760" cy="685656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chemeClr val="lt1"/>
                    </a:solidFill>
                    <a:latin typeface="Century Gothic"/>
                    <a:ea typeface="DejaVu Sans"/>
                  </a:endParaRPr>
                </a:p>
              </p:txBody>
            </p:sp>
            <p:sp>
              <p:nvSpPr>
                <p:cNvPr id="527" name="Rectangle 78"/>
                <p:cNvSpPr/>
                <p:nvPr/>
              </p:nvSpPr>
              <p:spPr>
                <a:xfrm rot="10800000">
                  <a:off x="8688240" y="1440"/>
                  <a:ext cx="455760" cy="685656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chemeClr val="lt1"/>
                    </a:solidFill>
                    <a:latin typeface="Century Gothic"/>
                    <a:ea typeface="DejaVu Sans"/>
                  </a:endParaRPr>
                </a:p>
              </p:txBody>
            </p:sp>
            <p:sp>
              <p:nvSpPr>
                <p:cNvPr id="528" name="Rectangle 80"/>
                <p:cNvSpPr/>
                <p:nvPr/>
              </p:nvSpPr>
              <p:spPr>
                <a:xfrm rot="10800000">
                  <a:off x="8154720" y="1440"/>
                  <a:ext cx="760680" cy="685656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chemeClr val="lt1"/>
                    </a:solidFill>
                    <a:latin typeface="Century Gothic"/>
                    <a:ea typeface="DejaVu Sans"/>
                  </a:endParaRPr>
                </a:p>
              </p:txBody>
            </p:sp>
          </p:grpSp>
          <p:sp>
            <p:nvSpPr>
              <p:cNvPr id="529" name="Rectangle 74"/>
              <p:cNvSpPr/>
              <p:nvPr/>
            </p:nvSpPr>
            <p:spPr>
              <a:xfrm>
                <a:off x="3809880" y="0"/>
                <a:ext cx="2818080" cy="685656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>
                  <a:lnSpc>
                    <a:spcPct val="100000"/>
                  </a:lnSpc>
                </a:pPr>
                <a:endParaRPr b="0" lang="en-US" sz="1800" spc="-1" strike="noStrike">
                  <a:solidFill>
                    <a:schemeClr val="lt1"/>
                  </a:solidFill>
                  <a:latin typeface="Century Gothic"/>
                  <a:ea typeface="DejaVu Sans"/>
                </a:endParaRPr>
              </a:p>
            </p:txBody>
          </p:sp>
          <p:sp>
            <p:nvSpPr>
              <p:cNvPr id="530" name="Rectangle 75"/>
              <p:cNvSpPr/>
              <p:nvPr/>
            </p:nvSpPr>
            <p:spPr>
              <a:xfrm>
                <a:off x="2895480" y="0"/>
                <a:ext cx="455760" cy="685656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>
                  <a:lnSpc>
                    <a:spcPct val="100000"/>
                  </a:lnSpc>
                </a:pPr>
                <a:endParaRPr b="0" lang="en-US" sz="1800" spc="-1" strike="noStrike">
                  <a:solidFill>
                    <a:schemeClr val="lt1"/>
                  </a:solidFill>
                  <a:latin typeface="Century Gothic"/>
                  <a:ea typeface="DejaVu Sans"/>
                </a:endParaRPr>
              </a:p>
            </p:txBody>
          </p:sp>
          <p:sp>
            <p:nvSpPr>
              <p:cNvPr id="531" name="Rectangle 76"/>
              <p:cNvSpPr/>
              <p:nvPr/>
            </p:nvSpPr>
            <p:spPr>
              <a:xfrm>
                <a:off x="3124080" y="0"/>
                <a:ext cx="760680" cy="685656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>
                  <a:lnSpc>
                    <a:spcPct val="100000"/>
                  </a:lnSpc>
                </a:pPr>
                <a:endParaRPr b="0" lang="en-US" sz="1800" spc="-1" strike="noStrike">
                  <a:solidFill>
                    <a:schemeClr val="lt1"/>
                  </a:solidFill>
                  <a:latin typeface="Century Gothic"/>
                  <a:ea typeface="DejaVu Sans"/>
                </a:endParaRPr>
              </a:p>
            </p:txBody>
          </p:sp>
        </p:grpSp>
        <p:sp>
          <p:nvSpPr>
            <p:cNvPr id="532" name="Freeform 44"/>
            <p:cNvSpPr/>
            <p:nvPr/>
          </p:nvSpPr>
          <p:spPr>
            <a:xfrm>
              <a:off x="-11880" y="5034960"/>
              <a:ext cx="9142560" cy="1174320"/>
            </a:xfrm>
            <a:custGeom>
              <a:avLst/>
              <a:gdLst>
                <a:gd name="textAreaLeft" fmla="*/ 0 w 9142560"/>
                <a:gd name="textAreaRight" fmla="*/ 9144000 w 9142560"/>
                <a:gd name="textAreaTop" fmla="*/ 0 h 1174320"/>
                <a:gd name="textAreaBottom" fmla="*/ 1175760 h 1174320"/>
              </a:gdLst>
              <a:ahLst/>
              <a:rect l="textAreaLeft" t="textAreaTop" r="textAreaRight" b="textAreaBottom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noFill/>
            <a:ln>
              <a:solidFill>
                <a:srgbClr val="ffffff">
                  <a:alpha val="20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rgbClr val="000000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533" name="Freeform 47"/>
            <p:cNvSpPr/>
            <p:nvPr/>
          </p:nvSpPr>
          <p:spPr>
            <a:xfrm>
              <a:off x="-11880" y="3467520"/>
              <a:ext cx="9142560" cy="889200"/>
            </a:xfrm>
            <a:custGeom>
              <a:avLst/>
              <a:gdLst>
                <a:gd name="textAreaLeft" fmla="*/ 0 w 9142560"/>
                <a:gd name="textAreaRight" fmla="*/ 9144000 w 9142560"/>
                <a:gd name="textAreaTop" fmla="*/ 0 h 889200"/>
                <a:gd name="textAreaBottom" fmla="*/ 890640 h 889200"/>
              </a:gdLst>
              <a:ahLst/>
              <a:rect l="textAreaLeft" t="textAreaTop" r="textAreaRight" b="textAreaBottom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noFill/>
            <a:ln>
              <a:solidFill>
                <a:srgbClr val="ffffff">
                  <a:alpha val="20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rgbClr val="000000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534" name="Freeform 48"/>
            <p:cNvSpPr/>
            <p:nvPr/>
          </p:nvSpPr>
          <p:spPr>
            <a:xfrm>
              <a:off x="-23760" y="5640840"/>
              <a:ext cx="3003120" cy="1209960"/>
            </a:xfrm>
            <a:custGeom>
              <a:avLst/>
              <a:gdLst>
                <a:gd name="textAreaLeft" fmla="*/ 0 w 3003120"/>
                <a:gd name="textAreaRight" fmla="*/ 3004560 w 3003120"/>
                <a:gd name="textAreaTop" fmla="*/ 0 h 1209960"/>
                <a:gd name="textAreaBottom" fmla="*/ 1211400 h 1209960"/>
              </a:gdLst>
              <a:ahLst/>
              <a:rect l="textAreaLeft" t="textAreaTop" r="textAreaRight" b="textAreaBottom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noFill/>
            <a:ln>
              <a:solidFill>
                <a:srgbClr val="ffffff">
                  <a:alpha val="20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rgbClr val="000000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535" name="Freeform 50"/>
            <p:cNvSpPr/>
            <p:nvPr/>
          </p:nvSpPr>
          <p:spPr>
            <a:xfrm>
              <a:off x="-11880" y="5284440"/>
              <a:ext cx="9142560" cy="1477080"/>
            </a:xfrm>
            <a:custGeom>
              <a:avLst/>
              <a:gdLst>
                <a:gd name="textAreaLeft" fmla="*/ 0 w 9142560"/>
                <a:gd name="textAreaRight" fmla="*/ 9144000 w 9142560"/>
                <a:gd name="textAreaTop" fmla="*/ 0 h 1477080"/>
                <a:gd name="textAreaBottom" fmla="*/ 1478520 h 1477080"/>
              </a:gdLst>
              <a:ahLst/>
              <a:rect l="textAreaLeft" t="textAreaTop" r="textAreaRight" b="textAreaBottom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noFill/>
            <a:ln>
              <a:solidFill>
                <a:srgbClr val="ffffff">
                  <a:alpha val="20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rgbClr val="000000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536" name="Freeform 51"/>
            <p:cNvSpPr/>
            <p:nvPr/>
          </p:nvSpPr>
          <p:spPr>
            <a:xfrm>
              <a:off x="2137680" y="5132160"/>
              <a:ext cx="6981120" cy="1718640"/>
            </a:xfrm>
            <a:custGeom>
              <a:avLst/>
              <a:gdLst>
                <a:gd name="textAreaLeft" fmla="*/ 0 w 6981120"/>
                <a:gd name="textAreaRight" fmla="*/ 6982560 w 6981120"/>
                <a:gd name="textAreaTop" fmla="*/ 0 h 1718640"/>
                <a:gd name="textAreaBottom" fmla="*/ 1720080 h 1718640"/>
              </a:gdLst>
              <a:ahLst/>
              <a:rect l="textAreaLeft" t="textAreaTop" r="textAreaRight" b="textAreaBottom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noFill/>
            <a:ln>
              <a:solidFill>
                <a:srgbClr val="ffffff">
                  <a:alpha val="20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rgbClr val="000000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537" name="Hexagon 52"/>
            <p:cNvSpPr/>
            <p:nvPr/>
          </p:nvSpPr>
          <p:spPr>
            <a:xfrm rot="1800000">
              <a:off x="2995920" y="285840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538" name="Hexagon 53"/>
            <p:cNvSpPr/>
            <p:nvPr/>
          </p:nvSpPr>
          <p:spPr>
            <a:xfrm rot="1800000">
              <a:off x="3719880" y="412524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noFill/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539" name="Hexagon 54"/>
            <p:cNvSpPr/>
            <p:nvPr/>
          </p:nvSpPr>
          <p:spPr>
            <a:xfrm rot="1800000">
              <a:off x="3729240" y="159156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>
              <a:solidFill>
                <a:srgbClr val="ffffff">
                  <a:alpha val="8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540" name="Hexagon 55"/>
            <p:cNvSpPr/>
            <p:nvPr/>
          </p:nvSpPr>
          <p:spPr>
            <a:xfrm rot="1800000">
              <a:off x="2976840" y="32472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>
              <a:solidFill>
                <a:srgbClr val="ffffff">
                  <a:alpha val="8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541" name="Hexagon 56"/>
            <p:cNvSpPr/>
            <p:nvPr/>
          </p:nvSpPr>
          <p:spPr>
            <a:xfrm rot="1800000">
              <a:off x="4462560" y="538236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542" name="Freeform 57"/>
            <p:cNvSpPr/>
            <p:nvPr/>
          </p:nvSpPr>
          <p:spPr>
            <a:xfrm rot="1800000">
              <a:off x="-381240" y="4200480"/>
              <a:ext cx="1260000" cy="1386720"/>
            </a:xfrm>
            <a:custGeom>
              <a:avLst/>
              <a:gdLst>
                <a:gd name="textAreaLeft" fmla="*/ 0 w 1260000"/>
                <a:gd name="textAreaRight" fmla="*/ 1261440 w 1260000"/>
                <a:gd name="textAreaTop" fmla="*/ 0 h 1386720"/>
                <a:gd name="textAreaBottom" fmla="*/ 1388160 h 1386720"/>
              </a:gdLst>
              <a:ahLst/>
              <a:rect l="textAreaLeft" t="textAreaTop" r="textAreaRight" b="textAreaBottom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543" name="Hexagon 58"/>
            <p:cNvSpPr/>
            <p:nvPr/>
          </p:nvSpPr>
          <p:spPr>
            <a:xfrm rot="1800000">
              <a:off x="24120" y="540144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noFill/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544" name="Hexagon 59"/>
            <p:cNvSpPr/>
            <p:nvPr/>
          </p:nvSpPr>
          <p:spPr>
            <a:xfrm rot="1800000">
              <a:off x="52560" y="284868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>
              <a:solidFill>
                <a:srgbClr val="ffffff">
                  <a:alpha val="8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545" name="Hexagon 60"/>
            <p:cNvSpPr/>
            <p:nvPr/>
          </p:nvSpPr>
          <p:spPr>
            <a:xfrm rot="1800000">
              <a:off x="776520" y="412524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noFill/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546" name="Hexagon 61"/>
            <p:cNvSpPr/>
            <p:nvPr/>
          </p:nvSpPr>
          <p:spPr>
            <a:xfrm rot="1800000">
              <a:off x="1509840" y="541080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noFill/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547" name="Hexagon 62"/>
            <p:cNvSpPr/>
            <p:nvPr/>
          </p:nvSpPr>
          <p:spPr>
            <a:xfrm rot="1800000">
              <a:off x="1528920" y="285840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>
              <a:solidFill>
                <a:srgbClr val="ffffff">
                  <a:alpha val="8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548" name="Hexagon 63"/>
            <p:cNvSpPr/>
            <p:nvPr/>
          </p:nvSpPr>
          <p:spPr>
            <a:xfrm rot="1800000">
              <a:off x="795600" y="156276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noFill/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549" name="Hexagon 64"/>
            <p:cNvSpPr/>
            <p:nvPr/>
          </p:nvSpPr>
          <p:spPr>
            <a:xfrm rot="1800000">
              <a:off x="6805800" y="414396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550" name="Hexagon 65"/>
            <p:cNvSpPr/>
            <p:nvPr/>
          </p:nvSpPr>
          <p:spPr>
            <a:xfrm rot="1800000">
              <a:off x="7548840" y="542052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noFill/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551" name="Hexagon 66"/>
            <p:cNvSpPr/>
            <p:nvPr/>
          </p:nvSpPr>
          <p:spPr>
            <a:xfrm rot="1800000">
              <a:off x="7548840" y="286776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>
              <a:solidFill>
                <a:srgbClr val="ffffff">
                  <a:alpha val="8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552" name="Freeform 67"/>
            <p:cNvSpPr/>
            <p:nvPr/>
          </p:nvSpPr>
          <p:spPr>
            <a:xfrm rot="1800000">
              <a:off x="8305920" y="4054320"/>
              <a:ext cx="1242000" cy="1386720"/>
            </a:xfrm>
            <a:custGeom>
              <a:avLst/>
              <a:gdLst>
                <a:gd name="textAreaLeft" fmla="*/ 0 w 1242000"/>
                <a:gd name="textAreaRight" fmla="*/ 1243440 w 1242000"/>
                <a:gd name="textAreaTop" fmla="*/ 0 h 1386720"/>
                <a:gd name="textAreaBottom" fmla="*/ 1388160 h 1386720"/>
              </a:gdLst>
              <a:ahLst/>
              <a:rect l="textAreaLeft" t="textAreaTop" r="textAreaRight" b="textAreaBottom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553" name="Freeform 68"/>
            <p:cNvSpPr/>
            <p:nvPr/>
          </p:nvSpPr>
          <p:spPr>
            <a:xfrm rot="1800000">
              <a:off x="8306640" y="1510200"/>
              <a:ext cx="1240560" cy="1387440"/>
            </a:xfrm>
            <a:custGeom>
              <a:avLst/>
              <a:gdLst>
                <a:gd name="textAreaLeft" fmla="*/ 0 w 1240560"/>
                <a:gd name="textAreaRight" fmla="*/ 1242000 w 1240560"/>
                <a:gd name="textAreaTop" fmla="*/ 0 h 1387440"/>
                <a:gd name="textAreaBottom" fmla="*/ 1388880 h 1387440"/>
              </a:gdLst>
              <a:ahLst/>
              <a:rect l="textAreaLeft" t="textAreaTop" r="textAreaRight" b="textAreaBottom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noFill/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</p:grpSp>
      <p:sp>
        <p:nvSpPr>
          <p:cNvPr id="554" name="Rectangle 45"/>
          <p:cNvSpPr/>
          <p:nvPr/>
        </p:nvSpPr>
        <p:spPr>
          <a:xfrm>
            <a:off x="4561200" y="-21600"/>
            <a:ext cx="3677760" cy="6270480"/>
          </a:xfrm>
          <a:prstGeom prst="rect">
            <a:avLst/>
          </a:prstGeom>
          <a:solidFill>
            <a:srgbClr val="f5f5f5"/>
          </a:solidFill>
          <a:ln>
            <a:solidFill>
              <a:srgbClr val="74a51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entury Gothic"/>
              <a:ea typeface="DejaVu Sans"/>
            </a:endParaRPr>
          </a:p>
        </p:txBody>
      </p:sp>
      <p:sp>
        <p:nvSpPr>
          <p:cNvPr id="555" name="Rectangle 46"/>
          <p:cNvSpPr/>
          <p:nvPr/>
        </p:nvSpPr>
        <p:spPr>
          <a:xfrm>
            <a:off x="4649040" y="-21600"/>
            <a:ext cx="3503880" cy="23115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entury Gothic"/>
              <a:ea typeface="DejaVu Sans"/>
            </a:endParaRPr>
          </a:p>
        </p:txBody>
      </p:sp>
      <p:sp>
        <p:nvSpPr>
          <p:cNvPr id="556" name="Rectangle 49"/>
          <p:cNvSpPr/>
          <p:nvPr/>
        </p:nvSpPr>
        <p:spPr>
          <a:xfrm>
            <a:off x="4650840" y="6088320"/>
            <a:ext cx="3503880" cy="802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36720" bIns="3672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entury Gothic"/>
              <a:ea typeface="DejaVu Sans"/>
            </a:endParaRPr>
          </a:p>
        </p:txBody>
      </p:sp>
      <p:sp>
        <p:nvSpPr>
          <p:cNvPr id="557" name="Rectangle 88"/>
          <p:cNvSpPr/>
          <p:nvPr/>
        </p:nvSpPr>
        <p:spPr>
          <a:xfrm>
            <a:off x="4650840" y="6088320"/>
            <a:ext cx="3503880" cy="802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36720" bIns="3672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entury Gothic"/>
              <a:ea typeface="DejaVu Sans"/>
            </a:endParaRPr>
          </a:p>
        </p:txBody>
      </p:sp>
      <p:sp>
        <p:nvSpPr>
          <p:cNvPr id="55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Clique para editar o formato do texto do título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9" name="PlaceHolder 2"/>
          <p:cNvSpPr>
            <a:spLocks noGrp="1"/>
          </p:cNvSpPr>
          <p:nvPr>
            <p:ph type="ftr" idx="16"/>
          </p:nvPr>
        </p:nvSpPr>
        <p:spPr>
          <a:xfrm>
            <a:off x="5303520" y="5720040"/>
            <a:ext cx="2830320" cy="363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pt-B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1400" spc="-1" strike="noStrike">
                <a:solidFill>
                  <a:srgbClr val="000000"/>
                </a:solidFill>
                <a:latin typeface="Times New Roman"/>
              </a:rPr>
              <a:t>&lt;rodapé&gt;</a:t>
            </a:r>
            <a:endParaRPr b="0" lang="pt-B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60" name="PlaceHolder 3"/>
          <p:cNvSpPr>
            <a:spLocks noGrp="1"/>
          </p:cNvSpPr>
          <p:nvPr>
            <p:ph type="sldNum" idx="17"/>
          </p:nvPr>
        </p:nvSpPr>
        <p:spPr>
          <a:xfrm>
            <a:off x="4649040" y="5720040"/>
            <a:ext cx="642240" cy="363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pt-BR" sz="1200" spc="-1" strike="noStrike">
                <a:solidFill>
                  <a:schemeClr val="accent1"/>
                </a:solidFill>
                <a:latin typeface="Century Gothic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C5FDC139-16C0-43FD-AC45-E1826D59C1AB}" type="slidenum">
              <a:rPr b="0" lang="pt-BR" sz="1200" spc="-1" strike="noStrike">
                <a:solidFill>
                  <a:schemeClr val="accent1"/>
                </a:solidFill>
                <a:latin typeface="Century Gothic"/>
              </a:rPr>
              <a:t>&lt;número&gt;</a:t>
            </a:fld>
            <a:endParaRPr b="0" lang="pt-BR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61" name="PlaceHolder 4"/>
          <p:cNvSpPr>
            <a:spLocks noGrp="1"/>
          </p:cNvSpPr>
          <p:nvPr>
            <p:ph type="dt" idx="18"/>
          </p:nvPr>
        </p:nvSpPr>
        <p:spPr>
          <a:xfrm>
            <a:off x="4738680" y="1516680"/>
            <a:ext cx="2132280" cy="749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b">
            <a:noAutofit/>
          </a:bodyPr>
          <a:lstStyle>
            <a:lvl1pPr indent="0">
              <a:buNone/>
              <a:defRPr b="0" lang="pt-B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pt-BR" sz="1400" spc="-1" strike="noStrike">
                <a:solidFill>
                  <a:srgbClr val="000000"/>
                </a:solidFill>
                <a:latin typeface="Times New Roman"/>
              </a:rPr>
              <a:t>&lt;data/hora&gt;</a:t>
            </a:r>
            <a:endParaRPr b="0" lang="pt-B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9" r:id="rId2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c2f25f"/>
            </a:gs>
            <a:gs pos="100000">
              <a:srgbClr val="92bd3f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4" name="Group 41"/>
          <p:cNvGrpSpPr/>
          <p:nvPr/>
        </p:nvGrpSpPr>
        <p:grpSpPr>
          <a:xfrm>
            <a:off x="-566280" y="0"/>
            <a:ext cx="10455840" cy="7114680"/>
            <a:chOff x="-566280" y="0"/>
            <a:chExt cx="10455840" cy="7114680"/>
          </a:xfrm>
        </p:grpSpPr>
        <p:grpSp>
          <p:nvGrpSpPr>
            <p:cNvPr id="565" name="Group 44"/>
            <p:cNvGrpSpPr/>
            <p:nvPr/>
          </p:nvGrpSpPr>
          <p:grpSpPr>
            <a:xfrm>
              <a:off x="77760" y="0"/>
              <a:ext cx="9144000" cy="6858000"/>
              <a:chOff x="77760" y="0"/>
              <a:chExt cx="9144000" cy="6858000"/>
            </a:xfrm>
          </p:grpSpPr>
          <p:grpSp>
            <p:nvGrpSpPr>
              <p:cNvPr id="566" name="Group 4"/>
              <p:cNvGrpSpPr/>
              <p:nvPr/>
            </p:nvGrpSpPr>
            <p:grpSpPr>
              <a:xfrm>
                <a:off x="77760" y="0"/>
                <a:ext cx="2513160" cy="6856560"/>
                <a:chOff x="77760" y="0"/>
                <a:chExt cx="2513160" cy="6856560"/>
              </a:xfrm>
            </p:grpSpPr>
            <p:sp>
              <p:nvSpPr>
                <p:cNvPr id="567" name="Rectangle 112"/>
                <p:cNvSpPr/>
                <p:nvPr/>
              </p:nvSpPr>
              <p:spPr>
                <a:xfrm>
                  <a:off x="992160" y="0"/>
                  <a:ext cx="1598760" cy="685656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chemeClr val="lt1"/>
                    </a:solidFill>
                    <a:latin typeface="Century Gothic"/>
                    <a:ea typeface="DejaVu Sans"/>
                  </a:endParaRPr>
                </a:p>
              </p:txBody>
            </p:sp>
            <p:sp>
              <p:nvSpPr>
                <p:cNvPr id="568" name="Rectangle 2"/>
                <p:cNvSpPr/>
                <p:nvPr/>
              </p:nvSpPr>
              <p:spPr>
                <a:xfrm>
                  <a:off x="77760" y="0"/>
                  <a:ext cx="455760" cy="685656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chemeClr val="lt1"/>
                    </a:solidFill>
                    <a:latin typeface="Century Gothic"/>
                    <a:ea typeface="DejaVu Sans"/>
                  </a:endParaRPr>
                </a:p>
              </p:txBody>
            </p:sp>
            <p:sp>
              <p:nvSpPr>
                <p:cNvPr id="569" name="Rectangle 3"/>
                <p:cNvSpPr/>
                <p:nvPr/>
              </p:nvSpPr>
              <p:spPr>
                <a:xfrm>
                  <a:off x="306360" y="0"/>
                  <a:ext cx="760680" cy="685656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chemeClr val="lt1"/>
                    </a:solidFill>
                    <a:latin typeface="Century Gothic"/>
                    <a:ea typeface="DejaVu Sans"/>
                  </a:endParaRPr>
                </a:p>
              </p:txBody>
            </p:sp>
          </p:grpSp>
          <p:grpSp>
            <p:nvGrpSpPr>
              <p:cNvPr id="570" name="Group 5"/>
              <p:cNvGrpSpPr/>
              <p:nvPr/>
            </p:nvGrpSpPr>
            <p:grpSpPr>
              <a:xfrm>
                <a:off x="500400" y="0"/>
                <a:ext cx="2513160" cy="6856560"/>
                <a:chOff x="500400" y="0"/>
                <a:chExt cx="2513160" cy="6856560"/>
              </a:xfrm>
            </p:grpSpPr>
            <p:sp>
              <p:nvSpPr>
                <p:cNvPr id="571" name="Rectangle 109"/>
                <p:cNvSpPr/>
                <p:nvPr/>
              </p:nvSpPr>
              <p:spPr>
                <a:xfrm>
                  <a:off x="1414800" y="0"/>
                  <a:ext cx="1598760" cy="685656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chemeClr val="lt1"/>
                    </a:solidFill>
                    <a:latin typeface="Century Gothic"/>
                    <a:ea typeface="DejaVu Sans"/>
                  </a:endParaRPr>
                </a:p>
              </p:txBody>
            </p:sp>
            <p:sp>
              <p:nvSpPr>
                <p:cNvPr id="572" name="Rectangle 110"/>
                <p:cNvSpPr/>
                <p:nvPr/>
              </p:nvSpPr>
              <p:spPr>
                <a:xfrm>
                  <a:off x="500400" y="0"/>
                  <a:ext cx="455760" cy="685656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chemeClr val="lt1"/>
                    </a:solidFill>
                    <a:latin typeface="Century Gothic"/>
                    <a:ea typeface="DejaVu Sans"/>
                  </a:endParaRPr>
                </a:p>
              </p:txBody>
            </p:sp>
            <p:sp>
              <p:nvSpPr>
                <p:cNvPr id="573" name="Rectangle 111"/>
                <p:cNvSpPr/>
                <p:nvPr/>
              </p:nvSpPr>
              <p:spPr>
                <a:xfrm>
                  <a:off x="729000" y="0"/>
                  <a:ext cx="760680" cy="685656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chemeClr val="lt1"/>
                    </a:solidFill>
                    <a:latin typeface="Century Gothic"/>
                    <a:ea typeface="DejaVu Sans"/>
                  </a:endParaRPr>
                </a:p>
              </p:txBody>
            </p:sp>
          </p:grpSp>
          <p:grpSp>
            <p:nvGrpSpPr>
              <p:cNvPr id="574" name="Group 9"/>
              <p:cNvGrpSpPr/>
              <p:nvPr/>
            </p:nvGrpSpPr>
            <p:grpSpPr>
              <a:xfrm>
                <a:off x="6708600" y="1440"/>
                <a:ext cx="2513160" cy="6856560"/>
                <a:chOff x="6708600" y="1440"/>
                <a:chExt cx="2513160" cy="6856560"/>
              </a:xfrm>
            </p:grpSpPr>
            <p:sp>
              <p:nvSpPr>
                <p:cNvPr id="575" name="Rectangle 106"/>
                <p:cNvSpPr/>
                <p:nvPr/>
              </p:nvSpPr>
              <p:spPr>
                <a:xfrm rot="10800000">
                  <a:off x="6708600" y="1440"/>
                  <a:ext cx="1598760" cy="685656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chemeClr val="lt1"/>
                    </a:solidFill>
                    <a:latin typeface="Century Gothic"/>
                    <a:ea typeface="DejaVu Sans"/>
                  </a:endParaRPr>
                </a:p>
              </p:txBody>
            </p:sp>
            <p:sp>
              <p:nvSpPr>
                <p:cNvPr id="576" name="Rectangle 107"/>
                <p:cNvSpPr/>
                <p:nvPr/>
              </p:nvSpPr>
              <p:spPr>
                <a:xfrm rot="10800000">
                  <a:off x="8766000" y="1440"/>
                  <a:ext cx="455760" cy="685656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chemeClr val="lt1"/>
                    </a:solidFill>
                    <a:latin typeface="Century Gothic"/>
                    <a:ea typeface="DejaVu Sans"/>
                  </a:endParaRPr>
                </a:p>
              </p:txBody>
            </p:sp>
            <p:sp>
              <p:nvSpPr>
                <p:cNvPr id="577" name="Rectangle 108"/>
                <p:cNvSpPr/>
                <p:nvPr/>
              </p:nvSpPr>
              <p:spPr>
                <a:xfrm rot="10800000">
                  <a:off x="8232480" y="1440"/>
                  <a:ext cx="760680" cy="685656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chemeClr val="lt1"/>
                    </a:solidFill>
                    <a:latin typeface="Century Gothic"/>
                    <a:ea typeface="DejaVu Sans"/>
                  </a:endParaRPr>
                </a:p>
              </p:txBody>
            </p:sp>
          </p:grpSp>
          <p:sp>
            <p:nvSpPr>
              <p:cNvPr id="578" name="Rectangle 103"/>
              <p:cNvSpPr/>
              <p:nvPr/>
            </p:nvSpPr>
            <p:spPr>
              <a:xfrm>
                <a:off x="3887640" y="0"/>
                <a:ext cx="2818080" cy="685656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>
                  <a:lnSpc>
                    <a:spcPct val="100000"/>
                  </a:lnSpc>
                </a:pPr>
                <a:endParaRPr b="0" lang="en-US" sz="1800" spc="-1" strike="noStrike">
                  <a:solidFill>
                    <a:schemeClr val="lt1"/>
                  </a:solidFill>
                  <a:latin typeface="Century Gothic"/>
                  <a:ea typeface="DejaVu Sans"/>
                </a:endParaRPr>
              </a:p>
            </p:txBody>
          </p:sp>
          <p:sp>
            <p:nvSpPr>
              <p:cNvPr id="579" name="Rectangle 104"/>
              <p:cNvSpPr/>
              <p:nvPr/>
            </p:nvSpPr>
            <p:spPr>
              <a:xfrm>
                <a:off x="2973240" y="0"/>
                <a:ext cx="455760" cy="685656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>
                  <a:lnSpc>
                    <a:spcPct val="100000"/>
                  </a:lnSpc>
                </a:pPr>
                <a:endParaRPr b="0" lang="en-US" sz="1800" spc="-1" strike="noStrike">
                  <a:solidFill>
                    <a:schemeClr val="lt1"/>
                  </a:solidFill>
                  <a:latin typeface="Century Gothic"/>
                  <a:ea typeface="DejaVu Sans"/>
                </a:endParaRPr>
              </a:p>
            </p:txBody>
          </p:sp>
          <p:sp>
            <p:nvSpPr>
              <p:cNvPr id="580" name="Rectangle 105"/>
              <p:cNvSpPr/>
              <p:nvPr/>
            </p:nvSpPr>
            <p:spPr>
              <a:xfrm>
                <a:off x="3201840" y="0"/>
                <a:ext cx="760680" cy="685656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>
                  <a:lnSpc>
                    <a:spcPct val="100000"/>
                  </a:lnSpc>
                </a:pPr>
                <a:endParaRPr b="0" lang="en-US" sz="1800" spc="-1" strike="noStrike">
                  <a:solidFill>
                    <a:schemeClr val="lt1"/>
                  </a:solidFill>
                  <a:latin typeface="Century Gothic"/>
                  <a:ea typeface="DejaVu Sans"/>
                </a:endParaRPr>
              </a:p>
            </p:txBody>
          </p:sp>
        </p:grpSp>
        <p:sp>
          <p:nvSpPr>
            <p:cNvPr id="581" name="Freeform 43"/>
            <p:cNvSpPr/>
            <p:nvPr/>
          </p:nvSpPr>
          <p:spPr>
            <a:xfrm>
              <a:off x="65880" y="5034960"/>
              <a:ext cx="9142560" cy="1174320"/>
            </a:xfrm>
            <a:custGeom>
              <a:avLst/>
              <a:gdLst>
                <a:gd name="textAreaLeft" fmla="*/ 0 w 9142560"/>
                <a:gd name="textAreaRight" fmla="*/ 9144000 w 9142560"/>
                <a:gd name="textAreaTop" fmla="*/ 0 h 1174320"/>
                <a:gd name="textAreaBottom" fmla="*/ 1175760 h 1174320"/>
              </a:gdLst>
              <a:ahLst/>
              <a:rect l="textAreaLeft" t="textAreaTop" r="textAreaRight" b="textAreaBottom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noFill/>
            <a:ln>
              <a:solidFill>
                <a:srgbClr val="ffffff">
                  <a:alpha val="20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rgbClr val="000000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582" name="Freeform 44"/>
            <p:cNvSpPr/>
            <p:nvPr/>
          </p:nvSpPr>
          <p:spPr>
            <a:xfrm>
              <a:off x="65880" y="3467520"/>
              <a:ext cx="9142560" cy="889200"/>
            </a:xfrm>
            <a:custGeom>
              <a:avLst/>
              <a:gdLst>
                <a:gd name="textAreaLeft" fmla="*/ 0 w 9142560"/>
                <a:gd name="textAreaRight" fmla="*/ 9144000 w 9142560"/>
                <a:gd name="textAreaTop" fmla="*/ 0 h 889200"/>
                <a:gd name="textAreaBottom" fmla="*/ 890640 h 889200"/>
              </a:gdLst>
              <a:ahLst/>
              <a:rect l="textAreaLeft" t="textAreaTop" r="textAreaRight" b="textAreaBottom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noFill/>
            <a:ln>
              <a:solidFill>
                <a:srgbClr val="ffffff">
                  <a:alpha val="20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rgbClr val="000000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583" name="Freeform 45"/>
            <p:cNvSpPr/>
            <p:nvPr/>
          </p:nvSpPr>
          <p:spPr>
            <a:xfrm>
              <a:off x="54000" y="5640840"/>
              <a:ext cx="3003120" cy="1209960"/>
            </a:xfrm>
            <a:custGeom>
              <a:avLst/>
              <a:gdLst>
                <a:gd name="textAreaLeft" fmla="*/ 0 w 3003120"/>
                <a:gd name="textAreaRight" fmla="*/ 3004560 w 3003120"/>
                <a:gd name="textAreaTop" fmla="*/ 0 h 1209960"/>
                <a:gd name="textAreaBottom" fmla="*/ 1211400 h 1209960"/>
              </a:gdLst>
              <a:ahLst/>
              <a:rect l="textAreaLeft" t="textAreaTop" r="textAreaRight" b="textAreaBottom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noFill/>
            <a:ln>
              <a:solidFill>
                <a:srgbClr val="ffffff">
                  <a:alpha val="20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rgbClr val="000000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584" name="Freeform 46"/>
            <p:cNvSpPr/>
            <p:nvPr/>
          </p:nvSpPr>
          <p:spPr>
            <a:xfrm>
              <a:off x="65880" y="5284440"/>
              <a:ext cx="9142560" cy="1477080"/>
            </a:xfrm>
            <a:custGeom>
              <a:avLst/>
              <a:gdLst>
                <a:gd name="textAreaLeft" fmla="*/ 0 w 9142560"/>
                <a:gd name="textAreaRight" fmla="*/ 9144000 w 9142560"/>
                <a:gd name="textAreaTop" fmla="*/ 0 h 1477080"/>
                <a:gd name="textAreaBottom" fmla="*/ 1478520 h 1477080"/>
              </a:gdLst>
              <a:ahLst/>
              <a:rect l="textAreaLeft" t="textAreaTop" r="textAreaRight" b="textAreaBottom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noFill/>
            <a:ln>
              <a:solidFill>
                <a:srgbClr val="ffffff">
                  <a:alpha val="20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rgbClr val="000000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585" name="Freeform 48"/>
            <p:cNvSpPr/>
            <p:nvPr/>
          </p:nvSpPr>
          <p:spPr>
            <a:xfrm>
              <a:off x="2215080" y="5132160"/>
              <a:ext cx="6981120" cy="1718640"/>
            </a:xfrm>
            <a:custGeom>
              <a:avLst/>
              <a:gdLst>
                <a:gd name="textAreaLeft" fmla="*/ 0 w 6981120"/>
                <a:gd name="textAreaRight" fmla="*/ 6982560 w 6981120"/>
                <a:gd name="textAreaTop" fmla="*/ 0 h 1718640"/>
                <a:gd name="textAreaBottom" fmla="*/ 1720080 h 1718640"/>
              </a:gdLst>
              <a:ahLst/>
              <a:rect l="textAreaLeft" t="textAreaTop" r="textAreaRight" b="textAreaBottom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noFill/>
            <a:ln>
              <a:solidFill>
                <a:srgbClr val="ffffff">
                  <a:alpha val="20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rgbClr val="000000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586" name="Hexagon 49"/>
            <p:cNvSpPr/>
            <p:nvPr/>
          </p:nvSpPr>
          <p:spPr>
            <a:xfrm rot="1800000">
              <a:off x="3073320" y="285840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587" name="Hexagon 50"/>
            <p:cNvSpPr/>
            <p:nvPr/>
          </p:nvSpPr>
          <p:spPr>
            <a:xfrm rot="1800000">
              <a:off x="3797280" y="412524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noFill/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588" name="Hexagon 51"/>
            <p:cNvSpPr/>
            <p:nvPr/>
          </p:nvSpPr>
          <p:spPr>
            <a:xfrm rot="1800000">
              <a:off x="3807000" y="159156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>
              <a:solidFill>
                <a:srgbClr val="ffffff">
                  <a:alpha val="8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589" name="Hexagon 52"/>
            <p:cNvSpPr/>
            <p:nvPr/>
          </p:nvSpPr>
          <p:spPr>
            <a:xfrm rot="1800000">
              <a:off x="3054240" y="32472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>
              <a:solidFill>
                <a:srgbClr val="ffffff">
                  <a:alpha val="8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590" name="Hexagon 53"/>
            <p:cNvSpPr/>
            <p:nvPr/>
          </p:nvSpPr>
          <p:spPr>
            <a:xfrm rot="1800000">
              <a:off x="4540320" y="538236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591" name="Freeform 54"/>
            <p:cNvSpPr/>
            <p:nvPr/>
          </p:nvSpPr>
          <p:spPr>
            <a:xfrm rot="1800000">
              <a:off x="-303840" y="4200480"/>
              <a:ext cx="1260000" cy="1386720"/>
            </a:xfrm>
            <a:custGeom>
              <a:avLst/>
              <a:gdLst>
                <a:gd name="textAreaLeft" fmla="*/ 0 w 1260000"/>
                <a:gd name="textAreaRight" fmla="*/ 1261440 w 1260000"/>
                <a:gd name="textAreaTop" fmla="*/ 0 h 1386720"/>
                <a:gd name="textAreaBottom" fmla="*/ 1388160 h 1386720"/>
              </a:gdLst>
              <a:ahLst/>
              <a:rect l="textAreaLeft" t="textAreaTop" r="textAreaRight" b="textAreaBottom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592" name="Hexagon 55"/>
            <p:cNvSpPr/>
            <p:nvPr/>
          </p:nvSpPr>
          <p:spPr>
            <a:xfrm rot="1800000">
              <a:off x="101520" y="540144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noFill/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593" name="Hexagon 56"/>
            <p:cNvSpPr/>
            <p:nvPr/>
          </p:nvSpPr>
          <p:spPr>
            <a:xfrm rot="1800000">
              <a:off x="130320" y="284868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>
              <a:solidFill>
                <a:srgbClr val="ffffff">
                  <a:alpha val="8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594" name="Hexagon 57"/>
            <p:cNvSpPr/>
            <p:nvPr/>
          </p:nvSpPr>
          <p:spPr>
            <a:xfrm rot="1800000">
              <a:off x="853920" y="412524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noFill/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595" name="Hexagon 58"/>
            <p:cNvSpPr/>
            <p:nvPr/>
          </p:nvSpPr>
          <p:spPr>
            <a:xfrm rot="1800000">
              <a:off x="1587600" y="541080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noFill/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596" name="Hexagon 59"/>
            <p:cNvSpPr/>
            <p:nvPr/>
          </p:nvSpPr>
          <p:spPr>
            <a:xfrm rot="1800000">
              <a:off x="1606680" y="285840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>
              <a:solidFill>
                <a:srgbClr val="ffffff">
                  <a:alpha val="8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597" name="Hexagon 94"/>
            <p:cNvSpPr/>
            <p:nvPr/>
          </p:nvSpPr>
          <p:spPr>
            <a:xfrm rot="1800000">
              <a:off x="873000" y="156276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noFill/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598" name="Hexagon 95"/>
            <p:cNvSpPr/>
            <p:nvPr/>
          </p:nvSpPr>
          <p:spPr>
            <a:xfrm rot="1800000">
              <a:off x="6883560" y="414396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599" name="Hexagon 96"/>
            <p:cNvSpPr/>
            <p:nvPr/>
          </p:nvSpPr>
          <p:spPr>
            <a:xfrm rot="1800000">
              <a:off x="7626240" y="542052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noFill/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600" name="Hexagon 97"/>
            <p:cNvSpPr/>
            <p:nvPr/>
          </p:nvSpPr>
          <p:spPr>
            <a:xfrm rot="1800000">
              <a:off x="7626240" y="286776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>
              <a:solidFill>
                <a:srgbClr val="ffffff">
                  <a:alpha val="8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601" name="Freeform 98"/>
            <p:cNvSpPr/>
            <p:nvPr/>
          </p:nvSpPr>
          <p:spPr>
            <a:xfrm rot="1800000">
              <a:off x="8383680" y="4054320"/>
              <a:ext cx="1242000" cy="1386720"/>
            </a:xfrm>
            <a:custGeom>
              <a:avLst/>
              <a:gdLst>
                <a:gd name="textAreaLeft" fmla="*/ 0 w 1242000"/>
                <a:gd name="textAreaRight" fmla="*/ 1243440 w 1242000"/>
                <a:gd name="textAreaTop" fmla="*/ 0 h 1386720"/>
                <a:gd name="textAreaBottom" fmla="*/ 1388160 h 1386720"/>
              </a:gdLst>
              <a:ahLst/>
              <a:rect l="textAreaLeft" t="textAreaTop" r="textAreaRight" b="textAreaBottom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602" name="Freeform 99"/>
            <p:cNvSpPr/>
            <p:nvPr/>
          </p:nvSpPr>
          <p:spPr>
            <a:xfrm rot="1800000">
              <a:off x="8384040" y="1510200"/>
              <a:ext cx="1240560" cy="1387440"/>
            </a:xfrm>
            <a:custGeom>
              <a:avLst/>
              <a:gdLst>
                <a:gd name="textAreaLeft" fmla="*/ 0 w 1240560"/>
                <a:gd name="textAreaRight" fmla="*/ 1242000 w 1240560"/>
                <a:gd name="textAreaTop" fmla="*/ 0 h 1387440"/>
                <a:gd name="textAreaBottom" fmla="*/ 1388880 h 1387440"/>
              </a:gdLst>
              <a:ahLst/>
              <a:rect l="textAreaLeft" t="textAreaTop" r="textAreaRight" b="textAreaBottom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noFill/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</p:grpSp>
      <p:sp>
        <p:nvSpPr>
          <p:cNvPr id="603" name="Rectangle 65" hidden="1"/>
          <p:cNvSpPr/>
          <p:nvPr/>
        </p:nvSpPr>
        <p:spPr>
          <a:xfrm>
            <a:off x="457200" y="333360"/>
            <a:ext cx="8228160" cy="6184080"/>
          </a:xfrm>
          <a:prstGeom prst="rect">
            <a:avLst/>
          </a:prstGeom>
          <a:solidFill>
            <a:schemeClr val="bg1"/>
          </a:solidFill>
          <a:ln w="6350">
            <a:solidFill>
              <a:srgbClr val="0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entury Gothic"/>
              <a:ea typeface="DejaVu Sans"/>
            </a:endParaRPr>
          </a:p>
        </p:txBody>
      </p:sp>
      <p:sp>
        <p:nvSpPr>
          <p:cNvPr id="604" name="Rectangle 69" hidden="1"/>
          <p:cNvSpPr/>
          <p:nvPr/>
        </p:nvSpPr>
        <p:spPr>
          <a:xfrm>
            <a:off x="4561200" y="-21600"/>
            <a:ext cx="3677760" cy="697680"/>
          </a:xfrm>
          <a:prstGeom prst="rect">
            <a:avLst/>
          </a:prstGeom>
          <a:solidFill>
            <a:srgbClr val="f5f5f5"/>
          </a:solidFill>
          <a:ln>
            <a:solidFill>
              <a:srgbClr val="74a51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entury Gothic"/>
              <a:ea typeface="DejaVu Sans"/>
            </a:endParaRPr>
          </a:p>
        </p:txBody>
      </p:sp>
      <p:sp>
        <p:nvSpPr>
          <p:cNvPr id="605" name="Rectangle 70" hidden="1"/>
          <p:cNvSpPr/>
          <p:nvPr/>
        </p:nvSpPr>
        <p:spPr>
          <a:xfrm>
            <a:off x="4649040" y="-21600"/>
            <a:ext cx="3503880" cy="622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entury Gothic"/>
              <a:ea typeface="DejaVu Sans"/>
            </a:endParaRPr>
          </a:p>
        </p:txBody>
      </p:sp>
      <p:grpSp>
        <p:nvGrpSpPr>
          <p:cNvPr id="606" name="Group 42"/>
          <p:cNvGrpSpPr/>
          <p:nvPr/>
        </p:nvGrpSpPr>
        <p:grpSpPr>
          <a:xfrm>
            <a:off x="-643680" y="0"/>
            <a:ext cx="10455480" cy="7114680"/>
            <a:chOff x="-643680" y="0"/>
            <a:chExt cx="10455480" cy="7114680"/>
          </a:xfrm>
        </p:grpSpPr>
        <p:grpSp>
          <p:nvGrpSpPr>
            <p:cNvPr id="607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608" name="Group 4"/>
              <p:cNvGrpSpPr/>
              <p:nvPr/>
            </p:nvGrpSpPr>
            <p:grpSpPr>
              <a:xfrm>
                <a:off x="0" y="0"/>
                <a:ext cx="2513160" cy="6856560"/>
                <a:chOff x="0" y="0"/>
                <a:chExt cx="2513160" cy="6856560"/>
              </a:xfrm>
            </p:grpSpPr>
            <p:sp>
              <p:nvSpPr>
                <p:cNvPr id="609" name="Rectangle 114"/>
                <p:cNvSpPr/>
                <p:nvPr/>
              </p:nvSpPr>
              <p:spPr>
                <a:xfrm>
                  <a:off x="914400" y="0"/>
                  <a:ext cx="1598760" cy="685656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chemeClr val="lt1"/>
                    </a:solidFill>
                    <a:latin typeface="Century Gothic"/>
                    <a:ea typeface="DejaVu Sans"/>
                  </a:endParaRPr>
                </a:p>
              </p:txBody>
            </p:sp>
            <p:sp>
              <p:nvSpPr>
                <p:cNvPr id="610" name="Rectangle 2"/>
                <p:cNvSpPr/>
                <p:nvPr/>
              </p:nvSpPr>
              <p:spPr>
                <a:xfrm>
                  <a:off x="0" y="0"/>
                  <a:ext cx="455760" cy="685656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chemeClr val="lt1"/>
                    </a:solidFill>
                    <a:latin typeface="Century Gothic"/>
                    <a:ea typeface="DejaVu Sans"/>
                  </a:endParaRPr>
                </a:p>
              </p:txBody>
            </p:sp>
            <p:sp>
              <p:nvSpPr>
                <p:cNvPr id="611" name="Rectangle 3"/>
                <p:cNvSpPr/>
                <p:nvPr/>
              </p:nvSpPr>
              <p:spPr>
                <a:xfrm>
                  <a:off x="228600" y="0"/>
                  <a:ext cx="760680" cy="685656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chemeClr val="lt1"/>
                    </a:solidFill>
                    <a:latin typeface="Century Gothic"/>
                    <a:ea typeface="DejaVu Sans"/>
                  </a:endParaRPr>
                </a:p>
              </p:txBody>
            </p:sp>
          </p:grpSp>
          <p:grpSp>
            <p:nvGrpSpPr>
              <p:cNvPr id="612" name="Group 5"/>
              <p:cNvGrpSpPr/>
              <p:nvPr/>
            </p:nvGrpSpPr>
            <p:grpSpPr>
              <a:xfrm>
                <a:off x="423000" y="0"/>
                <a:ext cx="2513160" cy="6856560"/>
                <a:chOff x="423000" y="0"/>
                <a:chExt cx="2513160" cy="6856560"/>
              </a:xfrm>
            </p:grpSpPr>
            <p:sp>
              <p:nvSpPr>
                <p:cNvPr id="613" name="Rectangle 84"/>
                <p:cNvSpPr/>
                <p:nvPr/>
              </p:nvSpPr>
              <p:spPr>
                <a:xfrm>
                  <a:off x="1337400" y="0"/>
                  <a:ext cx="1598760" cy="685656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chemeClr val="lt1"/>
                    </a:solidFill>
                    <a:latin typeface="Century Gothic"/>
                    <a:ea typeface="DejaVu Sans"/>
                  </a:endParaRPr>
                </a:p>
              </p:txBody>
            </p:sp>
            <p:sp>
              <p:nvSpPr>
                <p:cNvPr id="614" name="Rectangle 85"/>
                <p:cNvSpPr/>
                <p:nvPr/>
              </p:nvSpPr>
              <p:spPr>
                <a:xfrm>
                  <a:off x="423000" y="0"/>
                  <a:ext cx="455760" cy="685656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chemeClr val="lt1"/>
                    </a:solidFill>
                    <a:latin typeface="Century Gothic"/>
                    <a:ea typeface="DejaVu Sans"/>
                  </a:endParaRPr>
                </a:p>
              </p:txBody>
            </p:sp>
            <p:sp>
              <p:nvSpPr>
                <p:cNvPr id="615" name="Rectangle 113"/>
                <p:cNvSpPr/>
                <p:nvPr/>
              </p:nvSpPr>
              <p:spPr>
                <a:xfrm>
                  <a:off x="651600" y="0"/>
                  <a:ext cx="760680" cy="685656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chemeClr val="lt1"/>
                    </a:solidFill>
                    <a:latin typeface="Century Gothic"/>
                    <a:ea typeface="DejaVu Sans"/>
                  </a:endParaRPr>
                </a:p>
              </p:txBody>
            </p:sp>
          </p:grpSp>
          <p:grpSp>
            <p:nvGrpSpPr>
              <p:cNvPr id="616" name="Group 9"/>
              <p:cNvGrpSpPr/>
              <p:nvPr/>
            </p:nvGrpSpPr>
            <p:grpSpPr>
              <a:xfrm>
                <a:off x="6630840" y="1440"/>
                <a:ext cx="2513160" cy="6856560"/>
                <a:chOff x="6630840" y="1440"/>
                <a:chExt cx="2513160" cy="6856560"/>
              </a:xfrm>
            </p:grpSpPr>
            <p:sp>
              <p:nvSpPr>
                <p:cNvPr id="617" name="Rectangle 77"/>
                <p:cNvSpPr/>
                <p:nvPr/>
              </p:nvSpPr>
              <p:spPr>
                <a:xfrm rot="10800000">
                  <a:off x="6630840" y="1440"/>
                  <a:ext cx="1598760" cy="685656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chemeClr val="lt1"/>
                    </a:solidFill>
                    <a:latin typeface="Century Gothic"/>
                    <a:ea typeface="DejaVu Sans"/>
                  </a:endParaRPr>
                </a:p>
              </p:txBody>
            </p:sp>
            <p:sp>
              <p:nvSpPr>
                <p:cNvPr id="618" name="Rectangle 78"/>
                <p:cNvSpPr/>
                <p:nvPr/>
              </p:nvSpPr>
              <p:spPr>
                <a:xfrm rot="10800000">
                  <a:off x="8688240" y="1440"/>
                  <a:ext cx="455760" cy="685656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chemeClr val="lt1"/>
                    </a:solidFill>
                    <a:latin typeface="Century Gothic"/>
                    <a:ea typeface="DejaVu Sans"/>
                  </a:endParaRPr>
                </a:p>
              </p:txBody>
            </p:sp>
            <p:sp>
              <p:nvSpPr>
                <p:cNvPr id="619" name="Rectangle 80"/>
                <p:cNvSpPr/>
                <p:nvPr/>
              </p:nvSpPr>
              <p:spPr>
                <a:xfrm rot="10800000">
                  <a:off x="8154720" y="1440"/>
                  <a:ext cx="760680" cy="685656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chemeClr val="lt1"/>
                    </a:solidFill>
                    <a:latin typeface="Century Gothic"/>
                    <a:ea typeface="DejaVu Sans"/>
                  </a:endParaRPr>
                </a:p>
              </p:txBody>
            </p:sp>
          </p:grpSp>
          <p:sp>
            <p:nvSpPr>
              <p:cNvPr id="620" name="Rectangle 74"/>
              <p:cNvSpPr/>
              <p:nvPr/>
            </p:nvSpPr>
            <p:spPr>
              <a:xfrm>
                <a:off x="3809880" y="0"/>
                <a:ext cx="2818080" cy="685656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>
                  <a:lnSpc>
                    <a:spcPct val="100000"/>
                  </a:lnSpc>
                </a:pPr>
                <a:endParaRPr b="0" lang="en-US" sz="1800" spc="-1" strike="noStrike">
                  <a:solidFill>
                    <a:schemeClr val="lt1"/>
                  </a:solidFill>
                  <a:latin typeface="Century Gothic"/>
                  <a:ea typeface="DejaVu Sans"/>
                </a:endParaRPr>
              </a:p>
            </p:txBody>
          </p:sp>
          <p:sp>
            <p:nvSpPr>
              <p:cNvPr id="621" name="Rectangle 75"/>
              <p:cNvSpPr/>
              <p:nvPr/>
            </p:nvSpPr>
            <p:spPr>
              <a:xfrm>
                <a:off x="2895480" y="0"/>
                <a:ext cx="455760" cy="685656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>
                  <a:lnSpc>
                    <a:spcPct val="100000"/>
                  </a:lnSpc>
                </a:pPr>
                <a:endParaRPr b="0" lang="en-US" sz="1800" spc="-1" strike="noStrike">
                  <a:solidFill>
                    <a:schemeClr val="lt1"/>
                  </a:solidFill>
                  <a:latin typeface="Century Gothic"/>
                  <a:ea typeface="DejaVu Sans"/>
                </a:endParaRPr>
              </a:p>
            </p:txBody>
          </p:sp>
          <p:sp>
            <p:nvSpPr>
              <p:cNvPr id="622" name="Rectangle 76"/>
              <p:cNvSpPr/>
              <p:nvPr/>
            </p:nvSpPr>
            <p:spPr>
              <a:xfrm>
                <a:off x="3124080" y="0"/>
                <a:ext cx="760680" cy="685656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>
                  <a:lnSpc>
                    <a:spcPct val="100000"/>
                  </a:lnSpc>
                </a:pPr>
                <a:endParaRPr b="0" lang="en-US" sz="1800" spc="-1" strike="noStrike">
                  <a:solidFill>
                    <a:schemeClr val="lt1"/>
                  </a:solidFill>
                  <a:latin typeface="Century Gothic"/>
                  <a:ea typeface="DejaVu Sans"/>
                </a:endParaRPr>
              </a:p>
            </p:txBody>
          </p:sp>
        </p:grpSp>
        <p:sp>
          <p:nvSpPr>
            <p:cNvPr id="623" name="Freeform 44"/>
            <p:cNvSpPr/>
            <p:nvPr/>
          </p:nvSpPr>
          <p:spPr>
            <a:xfrm>
              <a:off x="-11880" y="5034960"/>
              <a:ext cx="9142560" cy="1174320"/>
            </a:xfrm>
            <a:custGeom>
              <a:avLst/>
              <a:gdLst>
                <a:gd name="textAreaLeft" fmla="*/ 0 w 9142560"/>
                <a:gd name="textAreaRight" fmla="*/ 9144000 w 9142560"/>
                <a:gd name="textAreaTop" fmla="*/ 0 h 1174320"/>
                <a:gd name="textAreaBottom" fmla="*/ 1175760 h 1174320"/>
              </a:gdLst>
              <a:ahLst/>
              <a:rect l="textAreaLeft" t="textAreaTop" r="textAreaRight" b="textAreaBottom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noFill/>
            <a:ln>
              <a:solidFill>
                <a:srgbClr val="ffffff">
                  <a:alpha val="20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rgbClr val="000000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624" name="Freeform 47"/>
            <p:cNvSpPr/>
            <p:nvPr/>
          </p:nvSpPr>
          <p:spPr>
            <a:xfrm>
              <a:off x="-11880" y="3467520"/>
              <a:ext cx="9142560" cy="889200"/>
            </a:xfrm>
            <a:custGeom>
              <a:avLst/>
              <a:gdLst>
                <a:gd name="textAreaLeft" fmla="*/ 0 w 9142560"/>
                <a:gd name="textAreaRight" fmla="*/ 9144000 w 9142560"/>
                <a:gd name="textAreaTop" fmla="*/ 0 h 889200"/>
                <a:gd name="textAreaBottom" fmla="*/ 890640 h 889200"/>
              </a:gdLst>
              <a:ahLst/>
              <a:rect l="textAreaLeft" t="textAreaTop" r="textAreaRight" b="textAreaBottom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noFill/>
            <a:ln>
              <a:solidFill>
                <a:srgbClr val="ffffff">
                  <a:alpha val="20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rgbClr val="000000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625" name="Freeform 48"/>
            <p:cNvSpPr/>
            <p:nvPr/>
          </p:nvSpPr>
          <p:spPr>
            <a:xfrm>
              <a:off x="-23760" y="5640840"/>
              <a:ext cx="3003120" cy="1209960"/>
            </a:xfrm>
            <a:custGeom>
              <a:avLst/>
              <a:gdLst>
                <a:gd name="textAreaLeft" fmla="*/ 0 w 3003120"/>
                <a:gd name="textAreaRight" fmla="*/ 3004560 w 3003120"/>
                <a:gd name="textAreaTop" fmla="*/ 0 h 1209960"/>
                <a:gd name="textAreaBottom" fmla="*/ 1211400 h 1209960"/>
              </a:gdLst>
              <a:ahLst/>
              <a:rect l="textAreaLeft" t="textAreaTop" r="textAreaRight" b="textAreaBottom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noFill/>
            <a:ln>
              <a:solidFill>
                <a:srgbClr val="ffffff">
                  <a:alpha val="20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rgbClr val="000000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626" name="Freeform 50"/>
            <p:cNvSpPr/>
            <p:nvPr/>
          </p:nvSpPr>
          <p:spPr>
            <a:xfrm>
              <a:off x="-11880" y="5284440"/>
              <a:ext cx="9142560" cy="1477080"/>
            </a:xfrm>
            <a:custGeom>
              <a:avLst/>
              <a:gdLst>
                <a:gd name="textAreaLeft" fmla="*/ 0 w 9142560"/>
                <a:gd name="textAreaRight" fmla="*/ 9144000 w 9142560"/>
                <a:gd name="textAreaTop" fmla="*/ 0 h 1477080"/>
                <a:gd name="textAreaBottom" fmla="*/ 1478520 h 1477080"/>
              </a:gdLst>
              <a:ahLst/>
              <a:rect l="textAreaLeft" t="textAreaTop" r="textAreaRight" b="textAreaBottom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noFill/>
            <a:ln>
              <a:solidFill>
                <a:srgbClr val="ffffff">
                  <a:alpha val="20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rgbClr val="000000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627" name="Freeform 51"/>
            <p:cNvSpPr/>
            <p:nvPr/>
          </p:nvSpPr>
          <p:spPr>
            <a:xfrm>
              <a:off x="2137680" y="5132160"/>
              <a:ext cx="6981120" cy="1718640"/>
            </a:xfrm>
            <a:custGeom>
              <a:avLst/>
              <a:gdLst>
                <a:gd name="textAreaLeft" fmla="*/ 0 w 6981120"/>
                <a:gd name="textAreaRight" fmla="*/ 6982560 w 6981120"/>
                <a:gd name="textAreaTop" fmla="*/ 0 h 1718640"/>
                <a:gd name="textAreaBottom" fmla="*/ 1720080 h 1718640"/>
              </a:gdLst>
              <a:ahLst/>
              <a:rect l="textAreaLeft" t="textAreaTop" r="textAreaRight" b="textAreaBottom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noFill/>
            <a:ln>
              <a:solidFill>
                <a:srgbClr val="ffffff">
                  <a:alpha val="20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rgbClr val="000000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628" name="Hexagon 52"/>
            <p:cNvSpPr/>
            <p:nvPr/>
          </p:nvSpPr>
          <p:spPr>
            <a:xfrm rot="1800000">
              <a:off x="2995920" y="285840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629" name="Hexagon 53"/>
            <p:cNvSpPr/>
            <p:nvPr/>
          </p:nvSpPr>
          <p:spPr>
            <a:xfrm rot="1800000">
              <a:off x="3719880" y="412524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noFill/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630" name="Hexagon 54"/>
            <p:cNvSpPr/>
            <p:nvPr/>
          </p:nvSpPr>
          <p:spPr>
            <a:xfrm rot="1800000">
              <a:off x="3729240" y="159156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>
              <a:solidFill>
                <a:srgbClr val="ffffff">
                  <a:alpha val="8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631" name="Hexagon 55"/>
            <p:cNvSpPr/>
            <p:nvPr/>
          </p:nvSpPr>
          <p:spPr>
            <a:xfrm rot="1800000">
              <a:off x="2976840" y="32472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>
              <a:solidFill>
                <a:srgbClr val="ffffff">
                  <a:alpha val="8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632" name="Hexagon 56"/>
            <p:cNvSpPr/>
            <p:nvPr/>
          </p:nvSpPr>
          <p:spPr>
            <a:xfrm rot="1800000">
              <a:off x="4462560" y="538236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633" name="Freeform 57"/>
            <p:cNvSpPr/>
            <p:nvPr/>
          </p:nvSpPr>
          <p:spPr>
            <a:xfrm rot="1800000">
              <a:off x="-381240" y="4200480"/>
              <a:ext cx="1260000" cy="1386720"/>
            </a:xfrm>
            <a:custGeom>
              <a:avLst/>
              <a:gdLst>
                <a:gd name="textAreaLeft" fmla="*/ 0 w 1260000"/>
                <a:gd name="textAreaRight" fmla="*/ 1261440 w 1260000"/>
                <a:gd name="textAreaTop" fmla="*/ 0 h 1386720"/>
                <a:gd name="textAreaBottom" fmla="*/ 1388160 h 1386720"/>
              </a:gdLst>
              <a:ahLst/>
              <a:rect l="textAreaLeft" t="textAreaTop" r="textAreaRight" b="textAreaBottom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634" name="Hexagon 58"/>
            <p:cNvSpPr/>
            <p:nvPr/>
          </p:nvSpPr>
          <p:spPr>
            <a:xfrm rot="1800000">
              <a:off x="24120" y="540144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noFill/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635" name="Hexagon 59"/>
            <p:cNvSpPr/>
            <p:nvPr/>
          </p:nvSpPr>
          <p:spPr>
            <a:xfrm rot="1800000">
              <a:off x="52560" y="284868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>
              <a:solidFill>
                <a:srgbClr val="ffffff">
                  <a:alpha val="8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636" name="Hexagon 60"/>
            <p:cNvSpPr/>
            <p:nvPr/>
          </p:nvSpPr>
          <p:spPr>
            <a:xfrm rot="1800000">
              <a:off x="776520" y="412524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noFill/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637" name="Hexagon 61"/>
            <p:cNvSpPr/>
            <p:nvPr/>
          </p:nvSpPr>
          <p:spPr>
            <a:xfrm rot="1800000">
              <a:off x="1509840" y="541080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noFill/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638" name="Hexagon 62"/>
            <p:cNvSpPr/>
            <p:nvPr/>
          </p:nvSpPr>
          <p:spPr>
            <a:xfrm rot="1800000">
              <a:off x="1528920" y="285840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>
              <a:solidFill>
                <a:srgbClr val="ffffff">
                  <a:alpha val="8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639" name="Hexagon 63"/>
            <p:cNvSpPr/>
            <p:nvPr/>
          </p:nvSpPr>
          <p:spPr>
            <a:xfrm rot="1800000">
              <a:off x="795600" y="156276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noFill/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640" name="Hexagon 64"/>
            <p:cNvSpPr/>
            <p:nvPr/>
          </p:nvSpPr>
          <p:spPr>
            <a:xfrm rot="1800000">
              <a:off x="6805800" y="414396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641" name="Hexagon 65"/>
            <p:cNvSpPr/>
            <p:nvPr/>
          </p:nvSpPr>
          <p:spPr>
            <a:xfrm rot="1800000">
              <a:off x="7548840" y="542052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noFill/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642" name="Hexagon 66"/>
            <p:cNvSpPr/>
            <p:nvPr/>
          </p:nvSpPr>
          <p:spPr>
            <a:xfrm rot="1800000">
              <a:off x="7548840" y="286776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>
              <a:solidFill>
                <a:srgbClr val="ffffff">
                  <a:alpha val="8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643" name="Freeform 67"/>
            <p:cNvSpPr/>
            <p:nvPr/>
          </p:nvSpPr>
          <p:spPr>
            <a:xfrm rot="1800000">
              <a:off x="8305920" y="4054320"/>
              <a:ext cx="1242000" cy="1386720"/>
            </a:xfrm>
            <a:custGeom>
              <a:avLst/>
              <a:gdLst>
                <a:gd name="textAreaLeft" fmla="*/ 0 w 1242000"/>
                <a:gd name="textAreaRight" fmla="*/ 1243440 w 1242000"/>
                <a:gd name="textAreaTop" fmla="*/ 0 h 1386720"/>
                <a:gd name="textAreaBottom" fmla="*/ 1388160 h 1386720"/>
              </a:gdLst>
              <a:ahLst/>
              <a:rect l="textAreaLeft" t="textAreaTop" r="textAreaRight" b="textAreaBottom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644" name="Freeform 68"/>
            <p:cNvSpPr/>
            <p:nvPr/>
          </p:nvSpPr>
          <p:spPr>
            <a:xfrm rot="1800000">
              <a:off x="8306640" y="1510200"/>
              <a:ext cx="1240560" cy="1387440"/>
            </a:xfrm>
            <a:custGeom>
              <a:avLst/>
              <a:gdLst>
                <a:gd name="textAreaLeft" fmla="*/ 0 w 1240560"/>
                <a:gd name="textAreaRight" fmla="*/ 1242000 w 1240560"/>
                <a:gd name="textAreaTop" fmla="*/ 0 h 1387440"/>
                <a:gd name="textAreaBottom" fmla="*/ 1388880 h 1387440"/>
              </a:gdLst>
              <a:ahLst/>
              <a:rect l="textAreaLeft" t="textAreaTop" r="textAreaRight" b="textAreaBottom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noFill/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</p:grpSp>
      <p:sp>
        <p:nvSpPr>
          <p:cNvPr id="645" name="Rectangle 45"/>
          <p:cNvSpPr/>
          <p:nvPr/>
        </p:nvSpPr>
        <p:spPr>
          <a:xfrm>
            <a:off x="4561200" y="-21600"/>
            <a:ext cx="3677760" cy="6270480"/>
          </a:xfrm>
          <a:prstGeom prst="rect">
            <a:avLst/>
          </a:prstGeom>
          <a:solidFill>
            <a:srgbClr val="f5f5f5"/>
          </a:solidFill>
          <a:ln>
            <a:solidFill>
              <a:srgbClr val="74a51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entury Gothic"/>
              <a:ea typeface="DejaVu Sans"/>
            </a:endParaRPr>
          </a:p>
        </p:txBody>
      </p:sp>
      <p:sp>
        <p:nvSpPr>
          <p:cNvPr id="646" name="Rectangle 46"/>
          <p:cNvSpPr/>
          <p:nvPr/>
        </p:nvSpPr>
        <p:spPr>
          <a:xfrm>
            <a:off x="4649040" y="-21600"/>
            <a:ext cx="3503880" cy="23115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entury Gothic"/>
              <a:ea typeface="DejaVu Sans"/>
            </a:endParaRPr>
          </a:p>
        </p:txBody>
      </p:sp>
      <p:sp>
        <p:nvSpPr>
          <p:cNvPr id="647" name="Rectangle 49"/>
          <p:cNvSpPr/>
          <p:nvPr/>
        </p:nvSpPr>
        <p:spPr>
          <a:xfrm>
            <a:off x="4650840" y="6088320"/>
            <a:ext cx="3503880" cy="802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36720" bIns="3672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entury Gothic"/>
              <a:ea typeface="DejaVu Sans"/>
            </a:endParaRPr>
          </a:p>
        </p:txBody>
      </p:sp>
      <p:sp>
        <p:nvSpPr>
          <p:cNvPr id="648" name="Rectangle 88"/>
          <p:cNvSpPr/>
          <p:nvPr/>
        </p:nvSpPr>
        <p:spPr>
          <a:xfrm>
            <a:off x="4650840" y="6088320"/>
            <a:ext cx="3503880" cy="802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36720" bIns="3672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entury Gothic"/>
              <a:ea typeface="DejaVu Sans"/>
            </a:endParaRPr>
          </a:p>
        </p:txBody>
      </p:sp>
      <p:sp>
        <p:nvSpPr>
          <p:cNvPr id="64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Clique para editar o formato do texto do título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Clique para editar o formato de texto dos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2.º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3.º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4.º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5.º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6.º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7.º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1" name="PlaceHolder 3"/>
          <p:cNvSpPr>
            <a:spLocks noGrp="1"/>
          </p:cNvSpPr>
          <p:nvPr>
            <p:ph type="ftr" idx="19"/>
          </p:nvPr>
        </p:nvSpPr>
        <p:spPr>
          <a:xfrm>
            <a:off x="5303520" y="5720040"/>
            <a:ext cx="2830320" cy="363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pt-B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1400" spc="-1" strike="noStrike">
                <a:solidFill>
                  <a:srgbClr val="000000"/>
                </a:solidFill>
                <a:latin typeface="Times New Roman"/>
              </a:rPr>
              <a:t>&lt;rodapé&gt;</a:t>
            </a:r>
            <a:endParaRPr b="0" lang="pt-B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52" name="PlaceHolder 4"/>
          <p:cNvSpPr>
            <a:spLocks noGrp="1"/>
          </p:cNvSpPr>
          <p:nvPr>
            <p:ph type="sldNum" idx="20"/>
          </p:nvPr>
        </p:nvSpPr>
        <p:spPr>
          <a:xfrm>
            <a:off x="4649040" y="5720040"/>
            <a:ext cx="642240" cy="363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pt-BR" sz="1200" spc="-1" strike="noStrike">
                <a:solidFill>
                  <a:schemeClr val="accent1"/>
                </a:solidFill>
                <a:latin typeface="Century Gothic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ADE39F56-D106-49BB-B592-927D84F902A8}" type="slidenum">
              <a:rPr b="0" lang="pt-BR" sz="1200" spc="-1" strike="noStrike">
                <a:solidFill>
                  <a:schemeClr val="accent1"/>
                </a:solidFill>
                <a:latin typeface="Century Gothic"/>
              </a:rPr>
              <a:t>&lt;número&gt;</a:t>
            </a:fld>
            <a:endParaRPr b="0" lang="pt-BR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53" name="PlaceHolder 5"/>
          <p:cNvSpPr>
            <a:spLocks noGrp="1"/>
          </p:cNvSpPr>
          <p:nvPr>
            <p:ph type="dt" idx="21"/>
          </p:nvPr>
        </p:nvSpPr>
        <p:spPr>
          <a:xfrm>
            <a:off x="4738680" y="1516680"/>
            <a:ext cx="2132280" cy="749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b">
            <a:noAutofit/>
          </a:bodyPr>
          <a:lstStyle>
            <a:lvl1pPr indent="0">
              <a:buNone/>
              <a:defRPr b="0" lang="pt-B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pt-BR" sz="1400" spc="-1" strike="noStrike">
                <a:solidFill>
                  <a:srgbClr val="000000"/>
                </a:solidFill>
                <a:latin typeface="Times New Roman"/>
              </a:rPr>
              <a:t>&lt;data/hora&gt;</a:t>
            </a:r>
            <a:endParaRPr b="0" lang="pt-B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1" r:id="rId2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c2f25f"/>
            </a:gs>
            <a:gs pos="100000">
              <a:srgbClr val="92bd3f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6" name="Group 41"/>
          <p:cNvGrpSpPr/>
          <p:nvPr/>
        </p:nvGrpSpPr>
        <p:grpSpPr>
          <a:xfrm>
            <a:off x="-566280" y="0"/>
            <a:ext cx="10455840" cy="7114680"/>
            <a:chOff x="-566280" y="0"/>
            <a:chExt cx="10455840" cy="7114680"/>
          </a:xfrm>
        </p:grpSpPr>
        <p:grpSp>
          <p:nvGrpSpPr>
            <p:cNvPr id="657" name="Group 44"/>
            <p:cNvGrpSpPr/>
            <p:nvPr/>
          </p:nvGrpSpPr>
          <p:grpSpPr>
            <a:xfrm>
              <a:off x="77760" y="0"/>
              <a:ext cx="9144000" cy="6858000"/>
              <a:chOff x="77760" y="0"/>
              <a:chExt cx="9144000" cy="6858000"/>
            </a:xfrm>
          </p:grpSpPr>
          <p:grpSp>
            <p:nvGrpSpPr>
              <p:cNvPr id="658" name="Group 4"/>
              <p:cNvGrpSpPr/>
              <p:nvPr/>
            </p:nvGrpSpPr>
            <p:grpSpPr>
              <a:xfrm>
                <a:off x="77760" y="0"/>
                <a:ext cx="2513160" cy="6856560"/>
                <a:chOff x="77760" y="0"/>
                <a:chExt cx="2513160" cy="6856560"/>
              </a:xfrm>
            </p:grpSpPr>
            <p:sp>
              <p:nvSpPr>
                <p:cNvPr id="659" name="Rectangle 112"/>
                <p:cNvSpPr/>
                <p:nvPr/>
              </p:nvSpPr>
              <p:spPr>
                <a:xfrm>
                  <a:off x="992160" y="0"/>
                  <a:ext cx="1598760" cy="685656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chemeClr val="lt1"/>
                    </a:solidFill>
                    <a:latin typeface="Century Gothic"/>
                    <a:ea typeface="DejaVu Sans"/>
                  </a:endParaRPr>
                </a:p>
              </p:txBody>
            </p:sp>
            <p:sp>
              <p:nvSpPr>
                <p:cNvPr id="660" name="Rectangle 2"/>
                <p:cNvSpPr/>
                <p:nvPr/>
              </p:nvSpPr>
              <p:spPr>
                <a:xfrm>
                  <a:off x="77760" y="0"/>
                  <a:ext cx="455760" cy="685656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chemeClr val="lt1"/>
                    </a:solidFill>
                    <a:latin typeface="Century Gothic"/>
                    <a:ea typeface="DejaVu Sans"/>
                  </a:endParaRPr>
                </a:p>
              </p:txBody>
            </p:sp>
            <p:sp>
              <p:nvSpPr>
                <p:cNvPr id="661" name="Rectangle 3"/>
                <p:cNvSpPr/>
                <p:nvPr/>
              </p:nvSpPr>
              <p:spPr>
                <a:xfrm>
                  <a:off x="306360" y="0"/>
                  <a:ext cx="760680" cy="685656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chemeClr val="lt1"/>
                    </a:solidFill>
                    <a:latin typeface="Century Gothic"/>
                    <a:ea typeface="DejaVu Sans"/>
                  </a:endParaRPr>
                </a:p>
              </p:txBody>
            </p:sp>
          </p:grpSp>
          <p:grpSp>
            <p:nvGrpSpPr>
              <p:cNvPr id="662" name="Group 5"/>
              <p:cNvGrpSpPr/>
              <p:nvPr/>
            </p:nvGrpSpPr>
            <p:grpSpPr>
              <a:xfrm>
                <a:off x="500400" y="0"/>
                <a:ext cx="2513160" cy="6856560"/>
                <a:chOff x="500400" y="0"/>
                <a:chExt cx="2513160" cy="6856560"/>
              </a:xfrm>
            </p:grpSpPr>
            <p:sp>
              <p:nvSpPr>
                <p:cNvPr id="663" name="Rectangle 109"/>
                <p:cNvSpPr/>
                <p:nvPr/>
              </p:nvSpPr>
              <p:spPr>
                <a:xfrm>
                  <a:off x="1414800" y="0"/>
                  <a:ext cx="1598760" cy="685656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chemeClr val="lt1"/>
                    </a:solidFill>
                    <a:latin typeface="Century Gothic"/>
                    <a:ea typeface="DejaVu Sans"/>
                  </a:endParaRPr>
                </a:p>
              </p:txBody>
            </p:sp>
            <p:sp>
              <p:nvSpPr>
                <p:cNvPr id="664" name="Rectangle 110"/>
                <p:cNvSpPr/>
                <p:nvPr/>
              </p:nvSpPr>
              <p:spPr>
                <a:xfrm>
                  <a:off x="500400" y="0"/>
                  <a:ext cx="455760" cy="685656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chemeClr val="lt1"/>
                    </a:solidFill>
                    <a:latin typeface="Century Gothic"/>
                    <a:ea typeface="DejaVu Sans"/>
                  </a:endParaRPr>
                </a:p>
              </p:txBody>
            </p:sp>
            <p:sp>
              <p:nvSpPr>
                <p:cNvPr id="665" name="Rectangle 111"/>
                <p:cNvSpPr/>
                <p:nvPr/>
              </p:nvSpPr>
              <p:spPr>
                <a:xfrm>
                  <a:off x="729000" y="0"/>
                  <a:ext cx="760680" cy="685656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chemeClr val="lt1"/>
                    </a:solidFill>
                    <a:latin typeface="Century Gothic"/>
                    <a:ea typeface="DejaVu Sans"/>
                  </a:endParaRPr>
                </a:p>
              </p:txBody>
            </p:sp>
          </p:grpSp>
          <p:grpSp>
            <p:nvGrpSpPr>
              <p:cNvPr id="666" name="Group 9"/>
              <p:cNvGrpSpPr/>
              <p:nvPr/>
            </p:nvGrpSpPr>
            <p:grpSpPr>
              <a:xfrm>
                <a:off x="6708600" y="1440"/>
                <a:ext cx="2513160" cy="6856560"/>
                <a:chOff x="6708600" y="1440"/>
                <a:chExt cx="2513160" cy="6856560"/>
              </a:xfrm>
            </p:grpSpPr>
            <p:sp>
              <p:nvSpPr>
                <p:cNvPr id="667" name="Rectangle 106"/>
                <p:cNvSpPr/>
                <p:nvPr/>
              </p:nvSpPr>
              <p:spPr>
                <a:xfrm rot="10800000">
                  <a:off x="6708600" y="1440"/>
                  <a:ext cx="1598760" cy="685656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chemeClr val="lt1"/>
                    </a:solidFill>
                    <a:latin typeface="Century Gothic"/>
                    <a:ea typeface="DejaVu Sans"/>
                  </a:endParaRPr>
                </a:p>
              </p:txBody>
            </p:sp>
            <p:sp>
              <p:nvSpPr>
                <p:cNvPr id="668" name="Rectangle 107"/>
                <p:cNvSpPr/>
                <p:nvPr/>
              </p:nvSpPr>
              <p:spPr>
                <a:xfrm rot="10800000">
                  <a:off x="8766000" y="1440"/>
                  <a:ext cx="455760" cy="685656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chemeClr val="lt1"/>
                    </a:solidFill>
                    <a:latin typeface="Century Gothic"/>
                    <a:ea typeface="DejaVu Sans"/>
                  </a:endParaRPr>
                </a:p>
              </p:txBody>
            </p:sp>
            <p:sp>
              <p:nvSpPr>
                <p:cNvPr id="669" name="Rectangle 108"/>
                <p:cNvSpPr/>
                <p:nvPr/>
              </p:nvSpPr>
              <p:spPr>
                <a:xfrm rot="10800000">
                  <a:off x="8232480" y="1440"/>
                  <a:ext cx="760680" cy="685656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chemeClr val="lt1"/>
                    </a:solidFill>
                    <a:latin typeface="Century Gothic"/>
                    <a:ea typeface="DejaVu Sans"/>
                  </a:endParaRPr>
                </a:p>
              </p:txBody>
            </p:sp>
          </p:grpSp>
          <p:sp>
            <p:nvSpPr>
              <p:cNvPr id="670" name="Rectangle 103"/>
              <p:cNvSpPr/>
              <p:nvPr/>
            </p:nvSpPr>
            <p:spPr>
              <a:xfrm>
                <a:off x="3887640" y="0"/>
                <a:ext cx="2818080" cy="685656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>
                  <a:lnSpc>
                    <a:spcPct val="100000"/>
                  </a:lnSpc>
                </a:pPr>
                <a:endParaRPr b="0" lang="en-US" sz="1800" spc="-1" strike="noStrike">
                  <a:solidFill>
                    <a:schemeClr val="lt1"/>
                  </a:solidFill>
                  <a:latin typeface="Century Gothic"/>
                  <a:ea typeface="DejaVu Sans"/>
                </a:endParaRPr>
              </a:p>
            </p:txBody>
          </p:sp>
          <p:sp>
            <p:nvSpPr>
              <p:cNvPr id="671" name="Rectangle 104"/>
              <p:cNvSpPr/>
              <p:nvPr/>
            </p:nvSpPr>
            <p:spPr>
              <a:xfrm>
                <a:off x="2973240" y="0"/>
                <a:ext cx="455760" cy="685656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>
                  <a:lnSpc>
                    <a:spcPct val="100000"/>
                  </a:lnSpc>
                </a:pPr>
                <a:endParaRPr b="0" lang="en-US" sz="1800" spc="-1" strike="noStrike">
                  <a:solidFill>
                    <a:schemeClr val="lt1"/>
                  </a:solidFill>
                  <a:latin typeface="Century Gothic"/>
                  <a:ea typeface="DejaVu Sans"/>
                </a:endParaRPr>
              </a:p>
            </p:txBody>
          </p:sp>
          <p:sp>
            <p:nvSpPr>
              <p:cNvPr id="672" name="Rectangle 105"/>
              <p:cNvSpPr/>
              <p:nvPr/>
            </p:nvSpPr>
            <p:spPr>
              <a:xfrm>
                <a:off x="3201840" y="0"/>
                <a:ext cx="760680" cy="685656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>
                  <a:lnSpc>
                    <a:spcPct val="100000"/>
                  </a:lnSpc>
                </a:pPr>
                <a:endParaRPr b="0" lang="en-US" sz="1800" spc="-1" strike="noStrike">
                  <a:solidFill>
                    <a:schemeClr val="lt1"/>
                  </a:solidFill>
                  <a:latin typeface="Century Gothic"/>
                  <a:ea typeface="DejaVu Sans"/>
                </a:endParaRPr>
              </a:p>
            </p:txBody>
          </p:sp>
        </p:grpSp>
        <p:sp>
          <p:nvSpPr>
            <p:cNvPr id="673" name="Freeform 43"/>
            <p:cNvSpPr/>
            <p:nvPr/>
          </p:nvSpPr>
          <p:spPr>
            <a:xfrm>
              <a:off x="65880" y="5034960"/>
              <a:ext cx="9142560" cy="1174320"/>
            </a:xfrm>
            <a:custGeom>
              <a:avLst/>
              <a:gdLst>
                <a:gd name="textAreaLeft" fmla="*/ 0 w 9142560"/>
                <a:gd name="textAreaRight" fmla="*/ 9144000 w 9142560"/>
                <a:gd name="textAreaTop" fmla="*/ 0 h 1174320"/>
                <a:gd name="textAreaBottom" fmla="*/ 1175760 h 1174320"/>
              </a:gdLst>
              <a:ahLst/>
              <a:rect l="textAreaLeft" t="textAreaTop" r="textAreaRight" b="textAreaBottom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noFill/>
            <a:ln>
              <a:solidFill>
                <a:srgbClr val="ffffff">
                  <a:alpha val="20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rgbClr val="000000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674" name="Freeform 44"/>
            <p:cNvSpPr/>
            <p:nvPr/>
          </p:nvSpPr>
          <p:spPr>
            <a:xfrm>
              <a:off x="65880" y="3467520"/>
              <a:ext cx="9142560" cy="889200"/>
            </a:xfrm>
            <a:custGeom>
              <a:avLst/>
              <a:gdLst>
                <a:gd name="textAreaLeft" fmla="*/ 0 w 9142560"/>
                <a:gd name="textAreaRight" fmla="*/ 9144000 w 9142560"/>
                <a:gd name="textAreaTop" fmla="*/ 0 h 889200"/>
                <a:gd name="textAreaBottom" fmla="*/ 890640 h 889200"/>
              </a:gdLst>
              <a:ahLst/>
              <a:rect l="textAreaLeft" t="textAreaTop" r="textAreaRight" b="textAreaBottom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noFill/>
            <a:ln>
              <a:solidFill>
                <a:srgbClr val="ffffff">
                  <a:alpha val="20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rgbClr val="000000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675" name="Freeform 45"/>
            <p:cNvSpPr/>
            <p:nvPr/>
          </p:nvSpPr>
          <p:spPr>
            <a:xfrm>
              <a:off x="54000" y="5640840"/>
              <a:ext cx="3003120" cy="1209960"/>
            </a:xfrm>
            <a:custGeom>
              <a:avLst/>
              <a:gdLst>
                <a:gd name="textAreaLeft" fmla="*/ 0 w 3003120"/>
                <a:gd name="textAreaRight" fmla="*/ 3004560 w 3003120"/>
                <a:gd name="textAreaTop" fmla="*/ 0 h 1209960"/>
                <a:gd name="textAreaBottom" fmla="*/ 1211400 h 1209960"/>
              </a:gdLst>
              <a:ahLst/>
              <a:rect l="textAreaLeft" t="textAreaTop" r="textAreaRight" b="textAreaBottom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noFill/>
            <a:ln>
              <a:solidFill>
                <a:srgbClr val="ffffff">
                  <a:alpha val="20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rgbClr val="000000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676" name="Freeform 46"/>
            <p:cNvSpPr/>
            <p:nvPr/>
          </p:nvSpPr>
          <p:spPr>
            <a:xfrm>
              <a:off x="65880" y="5284440"/>
              <a:ext cx="9142560" cy="1477080"/>
            </a:xfrm>
            <a:custGeom>
              <a:avLst/>
              <a:gdLst>
                <a:gd name="textAreaLeft" fmla="*/ 0 w 9142560"/>
                <a:gd name="textAreaRight" fmla="*/ 9144000 w 9142560"/>
                <a:gd name="textAreaTop" fmla="*/ 0 h 1477080"/>
                <a:gd name="textAreaBottom" fmla="*/ 1478520 h 1477080"/>
              </a:gdLst>
              <a:ahLst/>
              <a:rect l="textAreaLeft" t="textAreaTop" r="textAreaRight" b="textAreaBottom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noFill/>
            <a:ln>
              <a:solidFill>
                <a:srgbClr val="ffffff">
                  <a:alpha val="20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rgbClr val="000000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677" name="Freeform 48"/>
            <p:cNvSpPr/>
            <p:nvPr/>
          </p:nvSpPr>
          <p:spPr>
            <a:xfrm>
              <a:off x="2215080" y="5132160"/>
              <a:ext cx="6981120" cy="1718640"/>
            </a:xfrm>
            <a:custGeom>
              <a:avLst/>
              <a:gdLst>
                <a:gd name="textAreaLeft" fmla="*/ 0 w 6981120"/>
                <a:gd name="textAreaRight" fmla="*/ 6982560 w 6981120"/>
                <a:gd name="textAreaTop" fmla="*/ 0 h 1718640"/>
                <a:gd name="textAreaBottom" fmla="*/ 1720080 h 1718640"/>
              </a:gdLst>
              <a:ahLst/>
              <a:rect l="textAreaLeft" t="textAreaTop" r="textAreaRight" b="textAreaBottom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noFill/>
            <a:ln>
              <a:solidFill>
                <a:srgbClr val="ffffff">
                  <a:alpha val="20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rgbClr val="000000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678" name="Hexagon 49"/>
            <p:cNvSpPr/>
            <p:nvPr/>
          </p:nvSpPr>
          <p:spPr>
            <a:xfrm rot="1800000">
              <a:off x="3073320" y="285840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679" name="Hexagon 50"/>
            <p:cNvSpPr/>
            <p:nvPr/>
          </p:nvSpPr>
          <p:spPr>
            <a:xfrm rot="1800000">
              <a:off x="3797280" y="412524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noFill/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680" name="Hexagon 51"/>
            <p:cNvSpPr/>
            <p:nvPr/>
          </p:nvSpPr>
          <p:spPr>
            <a:xfrm rot="1800000">
              <a:off x="3807000" y="159156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>
              <a:solidFill>
                <a:srgbClr val="ffffff">
                  <a:alpha val="8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681" name="Hexagon 52"/>
            <p:cNvSpPr/>
            <p:nvPr/>
          </p:nvSpPr>
          <p:spPr>
            <a:xfrm rot="1800000">
              <a:off x="3054240" y="32472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>
              <a:solidFill>
                <a:srgbClr val="ffffff">
                  <a:alpha val="8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682" name="Hexagon 53"/>
            <p:cNvSpPr/>
            <p:nvPr/>
          </p:nvSpPr>
          <p:spPr>
            <a:xfrm rot="1800000">
              <a:off x="4540320" y="538236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683" name="Freeform 54"/>
            <p:cNvSpPr/>
            <p:nvPr/>
          </p:nvSpPr>
          <p:spPr>
            <a:xfrm rot="1800000">
              <a:off x="-303840" y="4200480"/>
              <a:ext cx="1260000" cy="1386720"/>
            </a:xfrm>
            <a:custGeom>
              <a:avLst/>
              <a:gdLst>
                <a:gd name="textAreaLeft" fmla="*/ 0 w 1260000"/>
                <a:gd name="textAreaRight" fmla="*/ 1261440 w 1260000"/>
                <a:gd name="textAreaTop" fmla="*/ 0 h 1386720"/>
                <a:gd name="textAreaBottom" fmla="*/ 1388160 h 1386720"/>
              </a:gdLst>
              <a:ahLst/>
              <a:rect l="textAreaLeft" t="textAreaTop" r="textAreaRight" b="textAreaBottom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684" name="Hexagon 55"/>
            <p:cNvSpPr/>
            <p:nvPr/>
          </p:nvSpPr>
          <p:spPr>
            <a:xfrm rot="1800000">
              <a:off x="101520" y="540144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noFill/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685" name="Hexagon 56"/>
            <p:cNvSpPr/>
            <p:nvPr/>
          </p:nvSpPr>
          <p:spPr>
            <a:xfrm rot="1800000">
              <a:off x="130320" y="284868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>
              <a:solidFill>
                <a:srgbClr val="ffffff">
                  <a:alpha val="8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686" name="Hexagon 57"/>
            <p:cNvSpPr/>
            <p:nvPr/>
          </p:nvSpPr>
          <p:spPr>
            <a:xfrm rot="1800000">
              <a:off x="853920" y="412524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noFill/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687" name="Hexagon 58"/>
            <p:cNvSpPr/>
            <p:nvPr/>
          </p:nvSpPr>
          <p:spPr>
            <a:xfrm rot="1800000">
              <a:off x="1587600" y="541080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noFill/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688" name="Hexagon 59"/>
            <p:cNvSpPr/>
            <p:nvPr/>
          </p:nvSpPr>
          <p:spPr>
            <a:xfrm rot="1800000">
              <a:off x="1606680" y="285840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>
              <a:solidFill>
                <a:srgbClr val="ffffff">
                  <a:alpha val="8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689" name="Hexagon 94"/>
            <p:cNvSpPr/>
            <p:nvPr/>
          </p:nvSpPr>
          <p:spPr>
            <a:xfrm rot="1800000">
              <a:off x="873000" y="156276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noFill/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690" name="Hexagon 95"/>
            <p:cNvSpPr/>
            <p:nvPr/>
          </p:nvSpPr>
          <p:spPr>
            <a:xfrm rot="1800000">
              <a:off x="6883560" y="414396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691" name="Hexagon 96"/>
            <p:cNvSpPr/>
            <p:nvPr/>
          </p:nvSpPr>
          <p:spPr>
            <a:xfrm rot="1800000">
              <a:off x="7626240" y="542052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noFill/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692" name="Hexagon 97"/>
            <p:cNvSpPr/>
            <p:nvPr/>
          </p:nvSpPr>
          <p:spPr>
            <a:xfrm rot="1800000">
              <a:off x="7626240" y="286776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>
              <a:solidFill>
                <a:srgbClr val="ffffff">
                  <a:alpha val="8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693" name="Freeform 98"/>
            <p:cNvSpPr/>
            <p:nvPr/>
          </p:nvSpPr>
          <p:spPr>
            <a:xfrm rot="1800000">
              <a:off x="8383680" y="4054320"/>
              <a:ext cx="1242000" cy="1386720"/>
            </a:xfrm>
            <a:custGeom>
              <a:avLst/>
              <a:gdLst>
                <a:gd name="textAreaLeft" fmla="*/ 0 w 1242000"/>
                <a:gd name="textAreaRight" fmla="*/ 1243440 w 1242000"/>
                <a:gd name="textAreaTop" fmla="*/ 0 h 1386720"/>
                <a:gd name="textAreaBottom" fmla="*/ 1388160 h 1386720"/>
              </a:gdLst>
              <a:ahLst/>
              <a:rect l="textAreaLeft" t="textAreaTop" r="textAreaRight" b="textAreaBottom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694" name="Freeform 99"/>
            <p:cNvSpPr/>
            <p:nvPr/>
          </p:nvSpPr>
          <p:spPr>
            <a:xfrm rot="1800000">
              <a:off x="8384040" y="1510200"/>
              <a:ext cx="1240560" cy="1387440"/>
            </a:xfrm>
            <a:custGeom>
              <a:avLst/>
              <a:gdLst>
                <a:gd name="textAreaLeft" fmla="*/ 0 w 1240560"/>
                <a:gd name="textAreaRight" fmla="*/ 1242000 w 1240560"/>
                <a:gd name="textAreaTop" fmla="*/ 0 h 1387440"/>
                <a:gd name="textAreaBottom" fmla="*/ 1388880 h 1387440"/>
              </a:gdLst>
              <a:ahLst/>
              <a:rect l="textAreaLeft" t="textAreaTop" r="textAreaRight" b="textAreaBottom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noFill/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</p:grpSp>
      <p:sp>
        <p:nvSpPr>
          <p:cNvPr id="695" name="Rectangle 65" hidden="1"/>
          <p:cNvSpPr/>
          <p:nvPr/>
        </p:nvSpPr>
        <p:spPr>
          <a:xfrm>
            <a:off x="457200" y="333360"/>
            <a:ext cx="8228160" cy="6184080"/>
          </a:xfrm>
          <a:prstGeom prst="rect">
            <a:avLst/>
          </a:prstGeom>
          <a:solidFill>
            <a:schemeClr val="bg1"/>
          </a:solidFill>
          <a:ln w="6350">
            <a:solidFill>
              <a:srgbClr val="0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entury Gothic"/>
              <a:ea typeface="DejaVu Sans"/>
            </a:endParaRPr>
          </a:p>
        </p:txBody>
      </p:sp>
      <p:sp>
        <p:nvSpPr>
          <p:cNvPr id="696" name="Rectangle 69" hidden="1"/>
          <p:cNvSpPr/>
          <p:nvPr/>
        </p:nvSpPr>
        <p:spPr>
          <a:xfrm>
            <a:off x="4561200" y="-21600"/>
            <a:ext cx="3677760" cy="697680"/>
          </a:xfrm>
          <a:prstGeom prst="rect">
            <a:avLst/>
          </a:prstGeom>
          <a:solidFill>
            <a:srgbClr val="f5f5f5"/>
          </a:solidFill>
          <a:ln>
            <a:solidFill>
              <a:srgbClr val="74a51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entury Gothic"/>
              <a:ea typeface="DejaVu Sans"/>
            </a:endParaRPr>
          </a:p>
        </p:txBody>
      </p:sp>
      <p:sp>
        <p:nvSpPr>
          <p:cNvPr id="697" name="Rectangle 70" hidden="1"/>
          <p:cNvSpPr/>
          <p:nvPr/>
        </p:nvSpPr>
        <p:spPr>
          <a:xfrm>
            <a:off x="4649040" y="-21600"/>
            <a:ext cx="3503880" cy="622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entury Gothic"/>
              <a:ea typeface="DejaVu Sans"/>
            </a:endParaRPr>
          </a:p>
        </p:txBody>
      </p:sp>
      <p:grpSp>
        <p:nvGrpSpPr>
          <p:cNvPr id="698" name="Group 42"/>
          <p:cNvGrpSpPr/>
          <p:nvPr/>
        </p:nvGrpSpPr>
        <p:grpSpPr>
          <a:xfrm>
            <a:off x="-643680" y="0"/>
            <a:ext cx="10455480" cy="7114680"/>
            <a:chOff x="-643680" y="0"/>
            <a:chExt cx="10455480" cy="7114680"/>
          </a:xfrm>
        </p:grpSpPr>
        <p:grpSp>
          <p:nvGrpSpPr>
            <p:cNvPr id="699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0" name="Group 4"/>
              <p:cNvGrpSpPr/>
              <p:nvPr/>
            </p:nvGrpSpPr>
            <p:grpSpPr>
              <a:xfrm>
                <a:off x="0" y="0"/>
                <a:ext cx="2513160" cy="6856560"/>
                <a:chOff x="0" y="0"/>
                <a:chExt cx="2513160" cy="6856560"/>
              </a:xfrm>
            </p:grpSpPr>
            <p:sp>
              <p:nvSpPr>
                <p:cNvPr id="701" name="Rectangle 114"/>
                <p:cNvSpPr/>
                <p:nvPr/>
              </p:nvSpPr>
              <p:spPr>
                <a:xfrm>
                  <a:off x="914400" y="0"/>
                  <a:ext cx="1598760" cy="685656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chemeClr val="lt1"/>
                    </a:solidFill>
                    <a:latin typeface="Century Gothic"/>
                    <a:ea typeface="DejaVu Sans"/>
                  </a:endParaRPr>
                </a:p>
              </p:txBody>
            </p:sp>
            <p:sp>
              <p:nvSpPr>
                <p:cNvPr id="702" name="Rectangle 2"/>
                <p:cNvSpPr/>
                <p:nvPr/>
              </p:nvSpPr>
              <p:spPr>
                <a:xfrm>
                  <a:off x="0" y="0"/>
                  <a:ext cx="455760" cy="685656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chemeClr val="lt1"/>
                    </a:solidFill>
                    <a:latin typeface="Century Gothic"/>
                    <a:ea typeface="DejaVu Sans"/>
                  </a:endParaRPr>
                </a:p>
              </p:txBody>
            </p:sp>
            <p:sp>
              <p:nvSpPr>
                <p:cNvPr id="703" name="Rectangle 3"/>
                <p:cNvSpPr/>
                <p:nvPr/>
              </p:nvSpPr>
              <p:spPr>
                <a:xfrm>
                  <a:off x="228600" y="0"/>
                  <a:ext cx="760680" cy="685656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chemeClr val="lt1"/>
                    </a:solidFill>
                    <a:latin typeface="Century Gothic"/>
                    <a:ea typeface="DejaVu Sans"/>
                  </a:endParaRPr>
                </a:p>
              </p:txBody>
            </p:sp>
          </p:grpSp>
          <p:grpSp>
            <p:nvGrpSpPr>
              <p:cNvPr id="704" name="Group 5"/>
              <p:cNvGrpSpPr/>
              <p:nvPr/>
            </p:nvGrpSpPr>
            <p:grpSpPr>
              <a:xfrm>
                <a:off x="423000" y="0"/>
                <a:ext cx="2513160" cy="6856560"/>
                <a:chOff x="423000" y="0"/>
                <a:chExt cx="2513160" cy="6856560"/>
              </a:xfrm>
            </p:grpSpPr>
            <p:sp>
              <p:nvSpPr>
                <p:cNvPr id="705" name="Rectangle 84"/>
                <p:cNvSpPr/>
                <p:nvPr/>
              </p:nvSpPr>
              <p:spPr>
                <a:xfrm>
                  <a:off x="1337400" y="0"/>
                  <a:ext cx="1598760" cy="685656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chemeClr val="lt1"/>
                    </a:solidFill>
                    <a:latin typeface="Century Gothic"/>
                    <a:ea typeface="DejaVu Sans"/>
                  </a:endParaRPr>
                </a:p>
              </p:txBody>
            </p:sp>
            <p:sp>
              <p:nvSpPr>
                <p:cNvPr id="706" name="Rectangle 85"/>
                <p:cNvSpPr/>
                <p:nvPr/>
              </p:nvSpPr>
              <p:spPr>
                <a:xfrm>
                  <a:off x="423000" y="0"/>
                  <a:ext cx="455760" cy="685656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chemeClr val="lt1"/>
                    </a:solidFill>
                    <a:latin typeface="Century Gothic"/>
                    <a:ea typeface="DejaVu Sans"/>
                  </a:endParaRPr>
                </a:p>
              </p:txBody>
            </p:sp>
            <p:sp>
              <p:nvSpPr>
                <p:cNvPr id="707" name="Rectangle 113"/>
                <p:cNvSpPr/>
                <p:nvPr/>
              </p:nvSpPr>
              <p:spPr>
                <a:xfrm>
                  <a:off x="651600" y="0"/>
                  <a:ext cx="760680" cy="685656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chemeClr val="lt1"/>
                    </a:solidFill>
                    <a:latin typeface="Century Gothic"/>
                    <a:ea typeface="DejaVu Sans"/>
                  </a:endParaRPr>
                </a:p>
              </p:txBody>
            </p:sp>
          </p:grpSp>
          <p:grpSp>
            <p:nvGrpSpPr>
              <p:cNvPr id="708" name="Group 9"/>
              <p:cNvGrpSpPr/>
              <p:nvPr/>
            </p:nvGrpSpPr>
            <p:grpSpPr>
              <a:xfrm>
                <a:off x="6630840" y="1440"/>
                <a:ext cx="2513160" cy="6856560"/>
                <a:chOff x="6630840" y="1440"/>
                <a:chExt cx="2513160" cy="6856560"/>
              </a:xfrm>
            </p:grpSpPr>
            <p:sp>
              <p:nvSpPr>
                <p:cNvPr id="709" name="Rectangle 77"/>
                <p:cNvSpPr/>
                <p:nvPr/>
              </p:nvSpPr>
              <p:spPr>
                <a:xfrm rot="10800000">
                  <a:off x="6630840" y="1440"/>
                  <a:ext cx="1598760" cy="685656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chemeClr val="lt1"/>
                    </a:solidFill>
                    <a:latin typeface="Century Gothic"/>
                    <a:ea typeface="DejaVu Sans"/>
                  </a:endParaRPr>
                </a:p>
              </p:txBody>
            </p:sp>
            <p:sp>
              <p:nvSpPr>
                <p:cNvPr id="710" name="Rectangle 78"/>
                <p:cNvSpPr/>
                <p:nvPr/>
              </p:nvSpPr>
              <p:spPr>
                <a:xfrm rot="10800000">
                  <a:off x="8688240" y="1440"/>
                  <a:ext cx="455760" cy="685656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chemeClr val="lt1"/>
                    </a:solidFill>
                    <a:latin typeface="Century Gothic"/>
                    <a:ea typeface="DejaVu Sans"/>
                  </a:endParaRPr>
                </a:p>
              </p:txBody>
            </p:sp>
            <p:sp>
              <p:nvSpPr>
                <p:cNvPr id="711" name="Rectangle 80"/>
                <p:cNvSpPr/>
                <p:nvPr/>
              </p:nvSpPr>
              <p:spPr>
                <a:xfrm rot="10800000">
                  <a:off x="8154720" y="1440"/>
                  <a:ext cx="760680" cy="685656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chemeClr val="lt1"/>
                    </a:solidFill>
                    <a:latin typeface="Century Gothic"/>
                    <a:ea typeface="DejaVu Sans"/>
                  </a:endParaRPr>
                </a:p>
              </p:txBody>
            </p:sp>
          </p:grpSp>
          <p:sp>
            <p:nvSpPr>
              <p:cNvPr id="712" name="Rectangle 74"/>
              <p:cNvSpPr/>
              <p:nvPr/>
            </p:nvSpPr>
            <p:spPr>
              <a:xfrm>
                <a:off x="3809880" y="0"/>
                <a:ext cx="2818080" cy="685656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>
                  <a:lnSpc>
                    <a:spcPct val="100000"/>
                  </a:lnSpc>
                </a:pPr>
                <a:endParaRPr b="0" lang="en-US" sz="1800" spc="-1" strike="noStrike">
                  <a:solidFill>
                    <a:schemeClr val="lt1"/>
                  </a:solidFill>
                  <a:latin typeface="Century Gothic"/>
                  <a:ea typeface="DejaVu Sans"/>
                </a:endParaRPr>
              </a:p>
            </p:txBody>
          </p:sp>
          <p:sp>
            <p:nvSpPr>
              <p:cNvPr id="713" name="Rectangle 75"/>
              <p:cNvSpPr/>
              <p:nvPr/>
            </p:nvSpPr>
            <p:spPr>
              <a:xfrm>
                <a:off x="2895480" y="0"/>
                <a:ext cx="455760" cy="685656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>
                  <a:lnSpc>
                    <a:spcPct val="100000"/>
                  </a:lnSpc>
                </a:pPr>
                <a:endParaRPr b="0" lang="en-US" sz="1800" spc="-1" strike="noStrike">
                  <a:solidFill>
                    <a:schemeClr val="lt1"/>
                  </a:solidFill>
                  <a:latin typeface="Century Gothic"/>
                  <a:ea typeface="DejaVu Sans"/>
                </a:endParaRPr>
              </a:p>
            </p:txBody>
          </p:sp>
          <p:sp>
            <p:nvSpPr>
              <p:cNvPr id="714" name="Rectangle 76"/>
              <p:cNvSpPr/>
              <p:nvPr/>
            </p:nvSpPr>
            <p:spPr>
              <a:xfrm>
                <a:off x="3124080" y="0"/>
                <a:ext cx="760680" cy="685656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>
                  <a:lnSpc>
                    <a:spcPct val="100000"/>
                  </a:lnSpc>
                </a:pPr>
                <a:endParaRPr b="0" lang="en-US" sz="1800" spc="-1" strike="noStrike">
                  <a:solidFill>
                    <a:schemeClr val="lt1"/>
                  </a:solidFill>
                  <a:latin typeface="Century Gothic"/>
                  <a:ea typeface="DejaVu Sans"/>
                </a:endParaRPr>
              </a:p>
            </p:txBody>
          </p:sp>
        </p:grpSp>
        <p:sp>
          <p:nvSpPr>
            <p:cNvPr id="715" name="Freeform 44"/>
            <p:cNvSpPr/>
            <p:nvPr/>
          </p:nvSpPr>
          <p:spPr>
            <a:xfrm>
              <a:off x="-11880" y="5034960"/>
              <a:ext cx="9142560" cy="1174320"/>
            </a:xfrm>
            <a:custGeom>
              <a:avLst/>
              <a:gdLst>
                <a:gd name="textAreaLeft" fmla="*/ 0 w 9142560"/>
                <a:gd name="textAreaRight" fmla="*/ 9144000 w 9142560"/>
                <a:gd name="textAreaTop" fmla="*/ 0 h 1174320"/>
                <a:gd name="textAreaBottom" fmla="*/ 1175760 h 1174320"/>
              </a:gdLst>
              <a:ahLst/>
              <a:rect l="textAreaLeft" t="textAreaTop" r="textAreaRight" b="textAreaBottom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noFill/>
            <a:ln>
              <a:solidFill>
                <a:srgbClr val="ffffff">
                  <a:alpha val="20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rgbClr val="000000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716" name="Freeform 47"/>
            <p:cNvSpPr/>
            <p:nvPr/>
          </p:nvSpPr>
          <p:spPr>
            <a:xfrm>
              <a:off x="-11880" y="3467520"/>
              <a:ext cx="9142560" cy="889200"/>
            </a:xfrm>
            <a:custGeom>
              <a:avLst/>
              <a:gdLst>
                <a:gd name="textAreaLeft" fmla="*/ 0 w 9142560"/>
                <a:gd name="textAreaRight" fmla="*/ 9144000 w 9142560"/>
                <a:gd name="textAreaTop" fmla="*/ 0 h 889200"/>
                <a:gd name="textAreaBottom" fmla="*/ 890640 h 889200"/>
              </a:gdLst>
              <a:ahLst/>
              <a:rect l="textAreaLeft" t="textAreaTop" r="textAreaRight" b="textAreaBottom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noFill/>
            <a:ln>
              <a:solidFill>
                <a:srgbClr val="ffffff">
                  <a:alpha val="20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rgbClr val="000000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717" name="Freeform 48"/>
            <p:cNvSpPr/>
            <p:nvPr/>
          </p:nvSpPr>
          <p:spPr>
            <a:xfrm>
              <a:off x="-23760" y="5640840"/>
              <a:ext cx="3003120" cy="1209960"/>
            </a:xfrm>
            <a:custGeom>
              <a:avLst/>
              <a:gdLst>
                <a:gd name="textAreaLeft" fmla="*/ 0 w 3003120"/>
                <a:gd name="textAreaRight" fmla="*/ 3004560 w 3003120"/>
                <a:gd name="textAreaTop" fmla="*/ 0 h 1209960"/>
                <a:gd name="textAreaBottom" fmla="*/ 1211400 h 1209960"/>
              </a:gdLst>
              <a:ahLst/>
              <a:rect l="textAreaLeft" t="textAreaTop" r="textAreaRight" b="textAreaBottom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noFill/>
            <a:ln>
              <a:solidFill>
                <a:srgbClr val="ffffff">
                  <a:alpha val="20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rgbClr val="000000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718" name="Freeform 50"/>
            <p:cNvSpPr/>
            <p:nvPr/>
          </p:nvSpPr>
          <p:spPr>
            <a:xfrm>
              <a:off x="-11880" y="5284440"/>
              <a:ext cx="9142560" cy="1477080"/>
            </a:xfrm>
            <a:custGeom>
              <a:avLst/>
              <a:gdLst>
                <a:gd name="textAreaLeft" fmla="*/ 0 w 9142560"/>
                <a:gd name="textAreaRight" fmla="*/ 9144000 w 9142560"/>
                <a:gd name="textAreaTop" fmla="*/ 0 h 1477080"/>
                <a:gd name="textAreaBottom" fmla="*/ 1478520 h 1477080"/>
              </a:gdLst>
              <a:ahLst/>
              <a:rect l="textAreaLeft" t="textAreaTop" r="textAreaRight" b="textAreaBottom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noFill/>
            <a:ln>
              <a:solidFill>
                <a:srgbClr val="ffffff">
                  <a:alpha val="20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rgbClr val="000000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719" name="Freeform 51"/>
            <p:cNvSpPr/>
            <p:nvPr/>
          </p:nvSpPr>
          <p:spPr>
            <a:xfrm>
              <a:off x="2137680" y="5132160"/>
              <a:ext cx="6981120" cy="1718640"/>
            </a:xfrm>
            <a:custGeom>
              <a:avLst/>
              <a:gdLst>
                <a:gd name="textAreaLeft" fmla="*/ 0 w 6981120"/>
                <a:gd name="textAreaRight" fmla="*/ 6982560 w 6981120"/>
                <a:gd name="textAreaTop" fmla="*/ 0 h 1718640"/>
                <a:gd name="textAreaBottom" fmla="*/ 1720080 h 1718640"/>
              </a:gdLst>
              <a:ahLst/>
              <a:rect l="textAreaLeft" t="textAreaTop" r="textAreaRight" b="textAreaBottom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noFill/>
            <a:ln>
              <a:solidFill>
                <a:srgbClr val="ffffff">
                  <a:alpha val="20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rgbClr val="000000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720" name="Hexagon 52"/>
            <p:cNvSpPr/>
            <p:nvPr/>
          </p:nvSpPr>
          <p:spPr>
            <a:xfrm rot="1800000">
              <a:off x="2995920" y="285840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721" name="Hexagon 53"/>
            <p:cNvSpPr/>
            <p:nvPr/>
          </p:nvSpPr>
          <p:spPr>
            <a:xfrm rot="1800000">
              <a:off x="3719880" y="412524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noFill/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722" name="Hexagon 54"/>
            <p:cNvSpPr/>
            <p:nvPr/>
          </p:nvSpPr>
          <p:spPr>
            <a:xfrm rot="1800000">
              <a:off x="3729240" y="159156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>
              <a:solidFill>
                <a:srgbClr val="ffffff">
                  <a:alpha val="8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723" name="Hexagon 55"/>
            <p:cNvSpPr/>
            <p:nvPr/>
          </p:nvSpPr>
          <p:spPr>
            <a:xfrm rot="1800000">
              <a:off x="2976840" y="32472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>
              <a:solidFill>
                <a:srgbClr val="ffffff">
                  <a:alpha val="8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724" name="Hexagon 56"/>
            <p:cNvSpPr/>
            <p:nvPr/>
          </p:nvSpPr>
          <p:spPr>
            <a:xfrm rot="1800000">
              <a:off x="4462560" y="538236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725" name="Freeform 57"/>
            <p:cNvSpPr/>
            <p:nvPr/>
          </p:nvSpPr>
          <p:spPr>
            <a:xfrm rot="1800000">
              <a:off x="-381240" y="4200480"/>
              <a:ext cx="1260000" cy="1386720"/>
            </a:xfrm>
            <a:custGeom>
              <a:avLst/>
              <a:gdLst>
                <a:gd name="textAreaLeft" fmla="*/ 0 w 1260000"/>
                <a:gd name="textAreaRight" fmla="*/ 1261440 w 1260000"/>
                <a:gd name="textAreaTop" fmla="*/ 0 h 1386720"/>
                <a:gd name="textAreaBottom" fmla="*/ 1388160 h 1386720"/>
              </a:gdLst>
              <a:ahLst/>
              <a:rect l="textAreaLeft" t="textAreaTop" r="textAreaRight" b="textAreaBottom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726" name="Hexagon 58"/>
            <p:cNvSpPr/>
            <p:nvPr/>
          </p:nvSpPr>
          <p:spPr>
            <a:xfrm rot="1800000">
              <a:off x="24120" y="540144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noFill/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727" name="Hexagon 59"/>
            <p:cNvSpPr/>
            <p:nvPr/>
          </p:nvSpPr>
          <p:spPr>
            <a:xfrm rot="1800000">
              <a:off x="52560" y="284868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>
              <a:solidFill>
                <a:srgbClr val="ffffff">
                  <a:alpha val="8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728" name="Hexagon 60"/>
            <p:cNvSpPr/>
            <p:nvPr/>
          </p:nvSpPr>
          <p:spPr>
            <a:xfrm rot="1800000">
              <a:off x="776520" y="412524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noFill/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729" name="Hexagon 61"/>
            <p:cNvSpPr/>
            <p:nvPr/>
          </p:nvSpPr>
          <p:spPr>
            <a:xfrm rot="1800000">
              <a:off x="1509840" y="541080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noFill/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730" name="Hexagon 62"/>
            <p:cNvSpPr/>
            <p:nvPr/>
          </p:nvSpPr>
          <p:spPr>
            <a:xfrm rot="1800000">
              <a:off x="1528920" y="285840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>
              <a:solidFill>
                <a:srgbClr val="ffffff">
                  <a:alpha val="8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731" name="Hexagon 63"/>
            <p:cNvSpPr/>
            <p:nvPr/>
          </p:nvSpPr>
          <p:spPr>
            <a:xfrm rot="1800000">
              <a:off x="795600" y="156276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noFill/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732" name="Hexagon 64"/>
            <p:cNvSpPr/>
            <p:nvPr/>
          </p:nvSpPr>
          <p:spPr>
            <a:xfrm rot="1800000">
              <a:off x="6805800" y="414396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733" name="Hexagon 65"/>
            <p:cNvSpPr/>
            <p:nvPr/>
          </p:nvSpPr>
          <p:spPr>
            <a:xfrm rot="1800000">
              <a:off x="7548840" y="542052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noFill/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734" name="Hexagon 66"/>
            <p:cNvSpPr/>
            <p:nvPr/>
          </p:nvSpPr>
          <p:spPr>
            <a:xfrm rot="1800000">
              <a:off x="7548840" y="286776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>
              <a:solidFill>
                <a:srgbClr val="ffffff">
                  <a:alpha val="8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735" name="Freeform 67"/>
            <p:cNvSpPr/>
            <p:nvPr/>
          </p:nvSpPr>
          <p:spPr>
            <a:xfrm rot="1800000">
              <a:off x="8305920" y="4054320"/>
              <a:ext cx="1242000" cy="1386720"/>
            </a:xfrm>
            <a:custGeom>
              <a:avLst/>
              <a:gdLst>
                <a:gd name="textAreaLeft" fmla="*/ 0 w 1242000"/>
                <a:gd name="textAreaRight" fmla="*/ 1243440 w 1242000"/>
                <a:gd name="textAreaTop" fmla="*/ 0 h 1386720"/>
                <a:gd name="textAreaBottom" fmla="*/ 1388160 h 1386720"/>
              </a:gdLst>
              <a:ahLst/>
              <a:rect l="textAreaLeft" t="textAreaTop" r="textAreaRight" b="textAreaBottom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736" name="Freeform 68"/>
            <p:cNvSpPr/>
            <p:nvPr/>
          </p:nvSpPr>
          <p:spPr>
            <a:xfrm rot="1800000">
              <a:off x="8306640" y="1510200"/>
              <a:ext cx="1240560" cy="1387440"/>
            </a:xfrm>
            <a:custGeom>
              <a:avLst/>
              <a:gdLst>
                <a:gd name="textAreaLeft" fmla="*/ 0 w 1240560"/>
                <a:gd name="textAreaRight" fmla="*/ 1242000 w 1240560"/>
                <a:gd name="textAreaTop" fmla="*/ 0 h 1387440"/>
                <a:gd name="textAreaBottom" fmla="*/ 1388880 h 1387440"/>
              </a:gdLst>
              <a:ahLst/>
              <a:rect l="textAreaLeft" t="textAreaTop" r="textAreaRight" b="textAreaBottom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noFill/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</p:grpSp>
      <p:sp>
        <p:nvSpPr>
          <p:cNvPr id="737" name="Rectangle 45"/>
          <p:cNvSpPr/>
          <p:nvPr/>
        </p:nvSpPr>
        <p:spPr>
          <a:xfrm>
            <a:off x="4561200" y="-21600"/>
            <a:ext cx="3677760" cy="6270480"/>
          </a:xfrm>
          <a:prstGeom prst="rect">
            <a:avLst/>
          </a:prstGeom>
          <a:solidFill>
            <a:srgbClr val="f5f5f5"/>
          </a:solidFill>
          <a:ln>
            <a:solidFill>
              <a:srgbClr val="74a51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entury Gothic"/>
              <a:ea typeface="DejaVu Sans"/>
            </a:endParaRPr>
          </a:p>
        </p:txBody>
      </p:sp>
      <p:sp>
        <p:nvSpPr>
          <p:cNvPr id="738" name="Rectangle 46"/>
          <p:cNvSpPr/>
          <p:nvPr/>
        </p:nvSpPr>
        <p:spPr>
          <a:xfrm>
            <a:off x="4649040" y="-21600"/>
            <a:ext cx="3503880" cy="23115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entury Gothic"/>
              <a:ea typeface="DejaVu Sans"/>
            </a:endParaRPr>
          </a:p>
        </p:txBody>
      </p:sp>
      <p:sp>
        <p:nvSpPr>
          <p:cNvPr id="739" name="Rectangle 49"/>
          <p:cNvSpPr/>
          <p:nvPr/>
        </p:nvSpPr>
        <p:spPr>
          <a:xfrm>
            <a:off x="4650840" y="6088320"/>
            <a:ext cx="3503880" cy="802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36720" bIns="3672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entury Gothic"/>
              <a:ea typeface="DejaVu Sans"/>
            </a:endParaRPr>
          </a:p>
        </p:txBody>
      </p:sp>
      <p:sp>
        <p:nvSpPr>
          <p:cNvPr id="740" name="Rectangle 88"/>
          <p:cNvSpPr/>
          <p:nvPr/>
        </p:nvSpPr>
        <p:spPr>
          <a:xfrm>
            <a:off x="4650840" y="6088320"/>
            <a:ext cx="3503880" cy="802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36720" bIns="3672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entury Gothic"/>
              <a:ea typeface="DejaVu Sans"/>
            </a:endParaRPr>
          </a:p>
        </p:txBody>
      </p:sp>
      <p:sp>
        <p:nvSpPr>
          <p:cNvPr id="74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Clique para editar o formato do texto do título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Clique para editar o formato de texto dos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2.º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3.º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4.º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5.º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6.º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7.º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44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Clique para editar o formato de texto dos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2.º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3.º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4.º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5.º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6.º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7.º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4" name="PlaceHolder 4"/>
          <p:cNvSpPr>
            <a:spLocks noGrp="1"/>
          </p:cNvSpPr>
          <p:nvPr>
            <p:ph type="ftr" idx="22"/>
          </p:nvPr>
        </p:nvSpPr>
        <p:spPr>
          <a:xfrm>
            <a:off x="5303520" y="5720040"/>
            <a:ext cx="2830320" cy="363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pt-B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1400" spc="-1" strike="noStrike">
                <a:solidFill>
                  <a:srgbClr val="000000"/>
                </a:solidFill>
                <a:latin typeface="Times New Roman"/>
              </a:rPr>
              <a:t>&lt;rodapé&gt;</a:t>
            </a:r>
            <a:endParaRPr b="0" lang="pt-B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45" name="PlaceHolder 5"/>
          <p:cNvSpPr>
            <a:spLocks noGrp="1"/>
          </p:cNvSpPr>
          <p:nvPr>
            <p:ph type="sldNum" idx="23"/>
          </p:nvPr>
        </p:nvSpPr>
        <p:spPr>
          <a:xfrm>
            <a:off x="4649040" y="5720040"/>
            <a:ext cx="642240" cy="363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pt-BR" sz="1200" spc="-1" strike="noStrike">
                <a:solidFill>
                  <a:schemeClr val="accent1"/>
                </a:solidFill>
                <a:latin typeface="Century Gothic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C8D1DD83-0DF0-493B-BFA2-8E79D18CC9E1}" type="slidenum">
              <a:rPr b="0" lang="pt-BR" sz="1200" spc="-1" strike="noStrike">
                <a:solidFill>
                  <a:schemeClr val="accent1"/>
                </a:solidFill>
                <a:latin typeface="Century Gothic"/>
              </a:rPr>
              <a:t>&lt;número&gt;</a:t>
            </a:fld>
            <a:endParaRPr b="0" lang="pt-BR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46" name="PlaceHolder 6"/>
          <p:cNvSpPr>
            <a:spLocks noGrp="1"/>
          </p:cNvSpPr>
          <p:nvPr>
            <p:ph type="dt" idx="24"/>
          </p:nvPr>
        </p:nvSpPr>
        <p:spPr>
          <a:xfrm>
            <a:off x="4738680" y="1516680"/>
            <a:ext cx="2132280" cy="749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b">
            <a:noAutofit/>
          </a:bodyPr>
          <a:lstStyle>
            <a:lvl1pPr indent="0">
              <a:buNone/>
              <a:defRPr b="0" lang="pt-B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pt-BR" sz="1400" spc="-1" strike="noStrike">
                <a:solidFill>
                  <a:srgbClr val="000000"/>
                </a:solidFill>
                <a:latin typeface="Times New Roman"/>
              </a:rPr>
              <a:t>&lt;data/hora&gt;</a:t>
            </a:r>
            <a:endParaRPr b="0" lang="pt-B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3" r:id="rId2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c2f25f"/>
            </a:gs>
            <a:gs pos="100000">
              <a:srgbClr val="92bd3f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0" name="Group 41"/>
          <p:cNvGrpSpPr/>
          <p:nvPr/>
        </p:nvGrpSpPr>
        <p:grpSpPr>
          <a:xfrm>
            <a:off x="-566280" y="0"/>
            <a:ext cx="10455840" cy="7114680"/>
            <a:chOff x="-566280" y="0"/>
            <a:chExt cx="10455840" cy="7114680"/>
          </a:xfrm>
        </p:grpSpPr>
        <p:grpSp>
          <p:nvGrpSpPr>
            <p:cNvPr id="751" name="Group 44"/>
            <p:cNvGrpSpPr/>
            <p:nvPr/>
          </p:nvGrpSpPr>
          <p:grpSpPr>
            <a:xfrm>
              <a:off x="77760" y="0"/>
              <a:ext cx="9144000" cy="6858000"/>
              <a:chOff x="77760" y="0"/>
              <a:chExt cx="9144000" cy="6858000"/>
            </a:xfrm>
          </p:grpSpPr>
          <p:grpSp>
            <p:nvGrpSpPr>
              <p:cNvPr id="752" name="Group 4"/>
              <p:cNvGrpSpPr/>
              <p:nvPr/>
            </p:nvGrpSpPr>
            <p:grpSpPr>
              <a:xfrm>
                <a:off x="77760" y="0"/>
                <a:ext cx="2513160" cy="6856560"/>
                <a:chOff x="77760" y="0"/>
                <a:chExt cx="2513160" cy="6856560"/>
              </a:xfrm>
            </p:grpSpPr>
            <p:sp>
              <p:nvSpPr>
                <p:cNvPr id="753" name="Rectangle 112"/>
                <p:cNvSpPr/>
                <p:nvPr/>
              </p:nvSpPr>
              <p:spPr>
                <a:xfrm>
                  <a:off x="992160" y="0"/>
                  <a:ext cx="1598760" cy="685656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chemeClr val="lt1"/>
                    </a:solidFill>
                    <a:latin typeface="Century Gothic"/>
                    <a:ea typeface="DejaVu Sans"/>
                  </a:endParaRPr>
                </a:p>
              </p:txBody>
            </p:sp>
            <p:sp>
              <p:nvSpPr>
                <p:cNvPr id="754" name="Rectangle 2"/>
                <p:cNvSpPr/>
                <p:nvPr/>
              </p:nvSpPr>
              <p:spPr>
                <a:xfrm>
                  <a:off x="77760" y="0"/>
                  <a:ext cx="455760" cy="685656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chemeClr val="lt1"/>
                    </a:solidFill>
                    <a:latin typeface="Century Gothic"/>
                    <a:ea typeface="DejaVu Sans"/>
                  </a:endParaRPr>
                </a:p>
              </p:txBody>
            </p:sp>
            <p:sp>
              <p:nvSpPr>
                <p:cNvPr id="755" name="Rectangle 3"/>
                <p:cNvSpPr/>
                <p:nvPr/>
              </p:nvSpPr>
              <p:spPr>
                <a:xfrm>
                  <a:off x="306360" y="0"/>
                  <a:ext cx="760680" cy="685656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chemeClr val="lt1"/>
                    </a:solidFill>
                    <a:latin typeface="Century Gothic"/>
                    <a:ea typeface="DejaVu Sans"/>
                  </a:endParaRPr>
                </a:p>
              </p:txBody>
            </p:sp>
          </p:grpSp>
          <p:grpSp>
            <p:nvGrpSpPr>
              <p:cNvPr id="756" name="Group 5"/>
              <p:cNvGrpSpPr/>
              <p:nvPr/>
            </p:nvGrpSpPr>
            <p:grpSpPr>
              <a:xfrm>
                <a:off x="500400" y="0"/>
                <a:ext cx="2513160" cy="6856560"/>
                <a:chOff x="500400" y="0"/>
                <a:chExt cx="2513160" cy="6856560"/>
              </a:xfrm>
            </p:grpSpPr>
            <p:sp>
              <p:nvSpPr>
                <p:cNvPr id="757" name="Rectangle 109"/>
                <p:cNvSpPr/>
                <p:nvPr/>
              </p:nvSpPr>
              <p:spPr>
                <a:xfrm>
                  <a:off x="1414800" y="0"/>
                  <a:ext cx="1598760" cy="685656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chemeClr val="lt1"/>
                    </a:solidFill>
                    <a:latin typeface="Century Gothic"/>
                    <a:ea typeface="DejaVu Sans"/>
                  </a:endParaRPr>
                </a:p>
              </p:txBody>
            </p:sp>
            <p:sp>
              <p:nvSpPr>
                <p:cNvPr id="758" name="Rectangle 110"/>
                <p:cNvSpPr/>
                <p:nvPr/>
              </p:nvSpPr>
              <p:spPr>
                <a:xfrm>
                  <a:off x="500400" y="0"/>
                  <a:ext cx="455760" cy="685656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chemeClr val="lt1"/>
                    </a:solidFill>
                    <a:latin typeface="Century Gothic"/>
                    <a:ea typeface="DejaVu Sans"/>
                  </a:endParaRPr>
                </a:p>
              </p:txBody>
            </p:sp>
            <p:sp>
              <p:nvSpPr>
                <p:cNvPr id="759" name="Rectangle 111"/>
                <p:cNvSpPr/>
                <p:nvPr/>
              </p:nvSpPr>
              <p:spPr>
                <a:xfrm>
                  <a:off x="729000" y="0"/>
                  <a:ext cx="760680" cy="685656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chemeClr val="lt1"/>
                    </a:solidFill>
                    <a:latin typeface="Century Gothic"/>
                    <a:ea typeface="DejaVu Sans"/>
                  </a:endParaRPr>
                </a:p>
              </p:txBody>
            </p:sp>
          </p:grpSp>
          <p:grpSp>
            <p:nvGrpSpPr>
              <p:cNvPr id="760" name="Group 9"/>
              <p:cNvGrpSpPr/>
              <p:nvPr/>
            </p:nvGrpSpPr>
            <p:grpSpPr>
              <a:xfrm>
                <a:off x="6708600" y="1440"/>
                <a:ext cx="2513160" cy="6856560"/>
                <a:chOff x="6708600" y="1440"/>
                <a:chExt cx="2513160" cy="6856560"/>
              </a:xfrm>
            </p:grpSpPr>
            <p:sp>
              <p:nvSpPr>
                <p:cNvPr id="761" name="Rectangle 106"/>
                <p:cNvSpPr/>
                <p:nvPr/>
              </p:nvSpPr>
              <p:spPr>
                <a:xfrm rot="10800000">
                  <a:off x="6708600" y="1440"/>
                  <a:ext cx="1598760" cy="685656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chemeClr val="lt1"/>
                    </a:solidFill>
                    <a:latin typeface="Century Gothic"/>
                    <a:ea typeface="DejaVu Sans"/>
                  </a:endParaRPr>
                </a:p>
              </p:txBody>
            </p:sp>
            <p:sp>
              <p:nvSpPr>
                <p:cNvPr id="762" name="Rectangle 107"/>
                <p:cNvSpPr/>
                <p:nvPr/>
              </p:nvSpPr>
              <p:spPr>
                <a:xfrm rot="10800000">
                  <a:off x="8766000" y="1440"/>
                  <a:ext cx="455760" cy="685656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chemeClr val="lt1"/>
                    </a:solidFill>
                    <a:latin typeface="Century Gothic"/>
                    <a:ea typeface="DejaVu Sans"/>
                  </a:endParaRPr>
                </a:p>
              </p:txBody>
            </p:sp>
            <p:sp>
              <p:nvSpPr>
                <p:cNvPr id="763" name="Rectangle 108"/>
                <p:cNvSpPr/>
                <p:nvPr/>
              </p:nvSpPr>
              <p:spPr>
                <a:xfrm rot="10800000">
                  <a:off x="8232480" y="1440"/>
                  <a:ext cx="760680" cy="685656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chemeClr val="lt1"/>
                    </a:solidFill>
                    <a:latin typeface="Century Gothic"/>
                    <a:ea typeface="DejaVu Sans"/>
                  </a:endParaRPr>
                </a:p>
              </p:txBody>
            </p:sp>
          </p:grpSp>
          <p:sp>
            <p:nvSpPr>
              <p:cNvPr id="764" name="Rectangle 103"/>
              <p:cNvSpPr/>
              <p:nvPr/>
            </p:nvSpPr>
            <p:spPr>
              <a:xfrm>
                <a:off x="3887640" y="0"/>
                <a:ext cx="2818080" cy="685656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>
                  <a:lnSpc>
                    <a:spcPct val="100000"/>
                  </a:lnSpc>
                </a:pPr>
                <a:endParaRPr b="0" lang="en-US" sz="1800" spc="-1" strike="noStrike">
                  <a:solidFill>
                    <a:schemeClr val="lt1"/>
                  </a:solidFill>
                  <a:latin typeface="Century Gothic"/>
                  <a:ea typeface="DejaVu Sans"/>
                </a:endParaRPr>
              </a:p>
            </p:txBody>
          </p:sp>
          <p:sp>
            <p:nvSpPr>
              <p:cNvPr id="765" name="Rectangle 104"/>
              <p:cNvSpPr/>
              <p:nvPr/>
            </p:nvSpPr>
            <p:spPr>
              <a:xfrm>
                <a:off x="2973240" y="0"/>
                <a:ext cx="455760" cy="685656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>
                  <a:lnSpc>
                    <a:spcPct val="100000"/>
                  </a:lnSpc>
                </a:pPr>
                <a:endParaRPr b="0" lang="en-US" sz="1800" spc="-1" strike="noStrike">
                  <a:solidFill>
                    <a:schemeClr val="lt1"/>
                  </a:solidFill>
                  <a:latin typeface="Century Gothic"/>
                  <a:ea typeface="DejaVu Sans"/>
                </a:endParaRPr>
              </a:p>
            </p:txBody>
          </p:sp>
          <p:sp>
            <p:nvSpPr>
              <p:cNvPr id="766" name="Rectangle 105"/>
              <p:cNvSpPr/>
              <p:nvPr/>
            </p:nvSpPr>
            <p:spPr>
              <a:xfrm>
                <a:off x="3201840" y="0"/>
                <a:ext cx="760680" cy="685656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>
                  <a:lnSpc>
                    <a:spcPct val="100000"/>
                  </a:lnSpc>
                </a:pPr>
                <a:endParaRPr b="0" lang="en-US" sz="1800" spc="-1" strike="noStrike">
                  <a:solidFill>
                    <a:schemeClr val="lt1"/>
                  </a:solidFill>
                  <a:latin typeface="Century Gothic"/>
                  <a:ea typeface="DejaVu Sans"/>
                </a:endParaRPr>
              </a:p>
            </p:txBody>
          </p:sp>
        </p:grpSp>
        <p:sp>
          <p:nvSpPr>
            <p:cNvPr id="767" name="Freeform 43"/>
            <p:cNvSpPr/>
            <p:nvPr/>
          </p:nvSpPr>
          <p:spPr>
            <a:xfrm>
              <a:off x="65880" y="5034960"/>
              <a:ext cx="9142560" cy="1174320"/>
            </a:xfrm>
            <a:custGeom>
              <a:avLst/>
              <a:gdLst>
                <a:gd name="textAreaLeft" fmla="*/ 0 w 9142560"/>
                <a:gd name="textAreaRight" fmla="*/ 9144000 w 9142560"/>
                <a:gd name="textAreaTop" fmla="*/ 0 h 1174320"/>
                <a:gd name="textAreaBottom" fmla="*/ 1175760 h 1174320"/>
              </a:gdLst>
              <a:ahLst/>
              <a:rect l="textAreaLeft" t="textAreaTop" r="textAreaRight" b="textAreaBottom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noFill/>
            <a:ln>
              <a:solidFill>
                <a:srgbClr val="ffffff">
                  <a:alpha val="20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rgbClr val="000000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768" name="Freeform 44"/>
            <p:cNvSpPr/>
            <p:nvPr/>
          </p:nvSpPr>
          <p:spPr>
            <a:xfrm>
              <a:off x="65880" y="3467520"/>
              <a:ext cx="9142560" cy="889200"/>
            </a:xfrm>
            <a:custGeom>
              <a:avLst/>
              <a:gdLst>
                <a:gd name="textAreaLeft" fmla="*/ 0 w 9142560"/>
                <a:gd name="textAreaRight" fmla="*/ 9144000 w 9142560"/>
                <a:gd name="textAreaTop" fmla="*/ 0 h 889200"/>
                <a:gd name="textAreaBottom" fmla="*/ 890640 h 889200"/>
              </a:gdLst>
              <a:ahLst/>
              <a:rect l="textAreaLeft" t="textAreaTop" r="textAreaRight" b="textAreaBottom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noFill/>
            <a:ln>
              <a:solidFill>
                <a:srgbClr val="ffffff">
                  <a:alpha val="20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rgbClr val="000000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769" name="Freeform 45"/>
            <p:cNvSpPr/>
            <p:nvPr/>
          </p:nvSpPr>
          <p:spPr>
            <a:xfrm>
              <a:off x="54000" y="5640840"/>
              <a:ext cx="3003120" cy="1209960"/>
            </a:xfrm>
            <a:custGeom>
              <a:avLst/>
              <a:gdLst>
                <a:gd name="textAreaLeft" fmla="*/ 0 w 3003120"/>
                <a:gd name="textAreaRight" fmla="*/ 3004560 w 3003120"/>
                <a:gd name="textAreaTop" fmla="*/ 0 h 1209960"/>
                <a:gd name="textAreaBottom" fmla="*/ 1211400 h 1209960"/>
              </a:gdLst>
              <a:ahLst/>
              <a:rect l="textAreaLeft" t="textAreaTop" r="textAreaRight" b="textAreaBottom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noFill/>
            <a:ln>
              <a:solidFill>
                <a:srgbClr val="ffffff">
                  <a:alpha val="20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rgbClr val="000000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770" name="Freeform 46"/>
            <p:cNvSpPr/>
            <p:nvPr/>
          </p:nvSpPr>
          <p:spPr>
            <a:xfrm>
              <a:off x="65880" y="5284440"/>
              <a:ext cx="9142560" cy="1477080"/>
            </a:xfrm>
            <a:custGeom>
              <a:avLst/>
              <a:gdLst>
                <a:gd name="textAreaLeft" fmla="*/ 0 w 9142560"/>
                <a:gd name="textAreaRight" fmla="*/ 9144000 w 9142560"/>
                <a:gd name="textAreaTop" fmla="*/ 0 h 1477080"/>
                <a:gd name="textAreaBottom" fmla="*/ 1478520 h 1477080"/>
              </a:gdLst>
              <a:ahLst/>
              <a:rect l="textAreaLeft" t="textAreaTop" r="textAreaRight" b="textAreaBottom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noFill/>
            <a:ln>
              <a:solidFill>
                <a:srgbClr val="ffffff">
                  <a:alpha val="20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rgbClr val="000000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771" name="Freeform 48"/>
            <p:cNvSpPr/>
            <p:nvPr/>
          </p:nvSpPr>
          <p:spPr>
            <a:xfrm>
              <a:off x="2215080" y="5132160"/>
              <a:ext cx="6981120" cy="1718640"/>
            </a:xfrm>
            <a:custGeom>
              <a:avLst/>
              <a:gdLst>
                <a:gd name="textAreaLeft" fmla="*/ 0 w 6981120"/>
                <a:gd name="textAreaRight" fmla="*/ 6982560 w 6981120"/>
                <a:gd name="textAreaTop" fmla="*/ 0 h 1718640"/>
                <a:gd name="textAreaBottom" fmla="*/ 1720080 h 1718640"/>
              </a:gdLst>
              <a:ahLst/>
              <a:rect l="textAreaLeft" t="textAreaTop" r="textAreaRight" b="textAreaBottom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noFill/>
            <a:ln>
              <a:solidFill>
                <a:srgbClr val="ffffff">
                  <a:alpha val="20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rgbClr val="000000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772" name="Hexagon 49"/>
            <p:cNvSpPr/>
            <p:nvPr/>
          </p:nvSpPr>
          <p:spPr>
            <a:xfrm rot="1800000">
              <a:off x="3073320" y="285840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773" name="Hexagon 50"/>
            <p:cNvSpPr/>
            <p:nvPr/>
          </p:nvSpPr>
          <p:spPr>
            <a:xfrm rot="1800000">
              <a:off x="3797280" y="412524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noFill/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774" name="Hexagon 51"/>
            <p:cNvSpPr/>
            <p:nvPr/>
          </p:nvSpPr>
          <p:spPr>
            <a:xfrm rot="1800000">
              <a:off x="3807000" y="159156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>
              <a:solidFill>
                <a:srgbClr val="ffffff">
                  <a:alpha val="8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775" name="Hexagon 52"/>
            <p:cNvSpPr/>
            <p:nvPr/>
          </p:nvSpPr>
          <p:spPr>
            <a:xfrm rot="1800000">
              <a:off x="3054240" y="32472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>
              <a:solidFill>
                <a:srgbClr val="ffffff">
                  <a:alpha val="8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776" name="Hexagon 53"/>
            <p:cNvSpPr/>
            <p:nvPr/>
          </p:nvSpPr>
          <p:spPr>
            <a:xfrm rot="1800000">
              <a:off x="4540320" y="538236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777" name="Freeform 54"/>
            <p:cNvSpPr/>
            <p:nvPr/>
          </p:nvSpPr>
          <p:spPr>
            <a:xfrm rot="1800000">
              <a:off x="-303840" y="4200480"/>
              <a:ext cx="1260000" cy="1386720"/>
            </a:xfrm>
            <a:custGeom>
              <a:avLst/>
              <a:gdLst>
                <a:gd name="textAreaLeft" fmla="*/ 0 w 1260000"/>
                <a:gd name="textAreaRight" fmla="*/ 1261440 w 1260000"/>
                <a:gd name="textAreaTop" fmla="*/ 0 h 1386720"/>
                <a:gd name="textAreaBottom" fmla="*/ 1388160 h 1386720"/>
              </a:gdLst>
              <a:ahLst/>
              <a:rect l="textAreaLeft" t="textAreaTop" r="textAreaRight" b="textAreaBottom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778" name="Hexagon 55"/>
            <p:cNvSpPr/>
            <p:nvPr/>
          </p:nvSpPr>
          <p:spPr>
            <a:xfrm rot="1800000">
              <a:off x="101520" y="540144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noFill/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779" name="Hexagon 56"/>
            <p:cNvSpPr/>
            <p:nvPr/>
          </p:nvSpPr>
          <p:spPr>
            <a:xfrm rot="1800000">
              <a:off x="130320" y="284868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>
              <a:solidFill>
                <a:srgbClr val="ffffff">
                  <a:alpha val="8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780" name="Hexagon 57"/>
            <p:cNvSpPr/>
            <p:nvPr/>
          </p:nvSpPr>
          <p:spPr>
            <a:xfrm rot="1800000">
              <a:off x="853920" y="412524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noFill/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781" name="Hexagon 58"/>
            <p:cNvSpPr/>
            <p:nvPr/>
          </p:nvSpPr>
          <p:spPr>
            <a:xfrm rot="1800000">
              <a:off x="1587600" y="541080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noFill/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782" name="Hexagon 59"/>
            <p:cNvSpPr/>
            <p:nvPr/>
          </p:nvSpPr>
          <p:spPr>
            <a:xfrm rot="1800000">
              <a:off x="1606680" y="285840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>
              <a:solidFill>
                <a:srgbClr val="ffffff">
                  <a:alpha val="8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783" name="Hexagon 94"/>
            <p:cNvSpPr/>
            <p:nvPr/>
          </p:nvSpPr>
          <p:spPr>
            <a:xfrm rot="1800000">
              <a:off x="873000" y="156276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noFill/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784" name="Hexagon 95"/>
            <p:cNvSpPr/>
            <p:nvPr/>
          </p:nvSpPr>
          <p:spPr>
            <a:xfrm rot="1800000">
              <a:off x="6883560" y="414396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785" name="Hexagon 96"/>
            <p:cNvSpPr/>
            <p:nvPr/>
          </p:nvSpPr>
          <p:spPr>
            <a:xfrm rot="1800000">
              <a:off x="7626240" y="542052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noFill/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786" name="Hexagon 97"/>
            <p:cNvSpPr/>
            <p:nvPr/>
          </p:nvSpPr>
          <p:spPr>
            <a:xfrm rot="1800000">
              <a:off x="7626240" y="286776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>
              <a:solidFill>
                <a:srgbClr val="ffffff">
                  <a:alpha val="8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787" name="Freeform 98"/>
            <p:cNvSpPr/>
            <p:nvPr/>
          </p:nvSpPr>
          <p:spPr>
            <a:xfrm rot="1800000">
              <a:off x="8383680" y="4054320"/>
              <a:ext cx="1242000" cy="1386720"/>
            </a:xfrm>
            <a:custGeom>
              <a:avLst/>
              <a:gdLst>
                <a:gd name="textAreaLeft" fmla="*/ 0 w 1242000"/>
                <a:gd name="textAreaRight" fmla="*/ 1243440 w 1242000"/>
                <a:gd name="textAreaTop" fmla="*/ 0 h 1386720"/>
                <a:gd name="textAreaBottom" fmla="*/ 1388160 h 1386720"/>
              </a:gdLst>
              <a:ahLst/>
              <a:rect l="textAreaLeft" t="textAreaTop" r="textAreaRight" b="textAreaBottom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788" name="Freeform 99"/>
            <p:cNvSpPr/>
            <p:nvPr/>
          </p:nvSpPr>
          <p:spPr>
            <a:xfrm rot="1800000">
              <a:off x="8384040" y="1510200"/>
              <a:ext cx="1240560" cy="1387440"/>
            </a:xfrm>
            <a:custGeom>
              <a:avLst/>
              <a:gdLst>
                <a:gd name="textAreaLeft" fmla="*/ 0 w 1240560"/>
                <a:gd name="textAreaRight" fmla="*/ 1242000 w 1240560"/>
                <a:gd name="textAreaTop" fmla="*/ 0 h 1387440"/>
                <a:gd name="textAreaBottom" fmla="*/ 1388880 h 1387440"/>
              </a:gdLst>
              <a:ahLst/>
              <a:rect l="textAreaLeft" t="textAreaTop" r="textAreaRight" b="textAreaBottom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noFill/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</p:grpSp>
      <p:sp>
        <p:nvSpPr>
          <p:cNvPr id="789" name="Rectangle 65" hidden="1"/>
          <p:cNvSpPr/>
          <p:nvPr/>
        </p:nvSpPr>
        <p:spPr>
          <a:xfrm>
            <a:off x="457200" y="333360"/>
            <a:ext cx="8228160" cy="6184080"/>
          </a:xfrm>
          <a:prstGeom prst="rect">
            <a:avLst/>
          </a:prstGeom>
          <a:solidFill>
            <a:schemeClr val="bg1"/>
          </a:solidFill>
          <a:ln w="6350">
            <a:solidFill>
              <a:srgbClr val="0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entury Gothic"/>
              <a:ea typeface="DejaVu Sans"/>
            </a:endParaRPr>
          </a:p>
        </p:txBody>
      </p:sp>
      <p:sp>
        <p:nvSpPr>
          <p:cNvPr id="790" name="Rectangle 69" hidden="1"/>
          <p:cNvSpPr/>
          <p:nvPr/>
        </p:nvSpPr>
        <p:spPr>
          <a:xfrm>
            <a:off x="4561200" y="-21600"/>
            <a:ext cx="3677760" cy="697680"/>
          </a:xfrm>
          <a:prstGeom prst="rect">
            <a:avLst/>
          </a:prstGeom>
          <a:solidFill>
            <a:srgbClr val="f5f5f5"/>
          </a:solidFill>
          <a:ln>
            <a:solidFill>
              <a:srgbClr val="74a51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entury Gothic"/>
              <a:ea typeface="DejaVu Sans"/>
            </a:endParaRPr>
          </a:p>
        </p:txBody>
      </p:sp>
      <p:sp>
        <p:nvSpPr>
          <p:cNvPr id="791" name="Rectangle 70" hidden="1"/>
          <p:cNvSpPr/>
          <p:nvPr/>
        </p:nvSpPr>
        <p:spPr>
          <a:xfrm>
            <a:off x="4649040" y="-21600"/>
            <a:ext cx="3503880" cy="622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entury Gothic"/>
              <a:ea typeface="DejaVu Sans"/>
            </a:endParaRPr>
          </a:p>
        </p:txBody>
      </p:sp>
      <p:grpSp>
        <p:nvGrpSpPr>
          <p:cNvPr id="792" name="Group 42"/>
          <p:cNvGrpSpPr/>
          <p:nvPr/>
        </p:nvGrpSpPr>
        <p:grpSpPr>
          <a:xfrm>
            <a:off x="-643680" y="0"/>
            <a:ext cx="10455480" cy="7114680"/>
            <a:chOff x="-643680" y="0"/>
            <a:chExt cx="10455480" cy="7114680"/>
          </a:xfrm>
        </p:grpSpPr>
        <p:grpSp>
          <p:nvGrpSpPr>
            <p:cNvPr id="79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94" name="Group 4"/>
              <p:cNvGrpSpPr/>
              <p:nvPr/>
            </p:nvGrpSpPr>
            <p:grpSpPr>
              <a:xfrm>
                <a:off x="0" y="0"/>
                <a:ext cx="2513160" cy="6856560"/>
                <a:chOff x="0" y="0"/>
                <a:chExt cx="2513160" cy="6856560"/>
              </a:xfrm>
            </p:grpSpPr>
            <p:sp>
              <p:nvSpPr>
                <p:cNvPr id="795" name="Rectangle 114"/>
                <p:cNvSpPr/>
                <p:nvPr/>
              </p:nvSpPr>
              <p:spPr>
                <a:xfrm>
                  <a:off x="914400" y="0"/>
                  <a:ext cx="1598760" cy="685656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chemeClr val="lt1"/>
                    </a:solidFill>
                    <a:latin typeface="Century Gothic"/>
                    <a:ea typeface="DejaVu Sans"/>
                  </a:endParaRPr>
                </a:p>
              </p:txBody>
            </p:sp>
            <p:sp>
              <p:nvSpPr>
                <p:cNvPr id="796" name="Rectangle 2"/>
                <p:cNvSpPr/>
                <p:nvPr/>
              </p:nvSpPr>
              <p:spPr>
                <a:xfrm>
                  <a:off x="0" y="0"/>
                  <a:ext cx="455760" cy="685656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chemeClr val="lt1"/>
                    </a:solidFill>
                    <a:latin typeface="Century Gothic"/>
                    <a:ea typeface="DejaVu Sans"/>
                  </a:endParaRPr>
                </a:p>
              </p:txBody>
            </p:sp>
            <p:sp>
              <p:nvSpPr>
                <p:cNvPr id="797" name="Rectangle 3"/>
                <p:cNvSpPr/>
                <p:nvPr/>
              </p:nvSpPr>
              <p:spPr>
                <a:xfrm>
                  <a:off x="228600" y="0"/>
                  <a:ext cx="760680" cy="685656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chemeClr val="lt1"/>
                    </a:solidFill>
                    <a:latin typeface="Century Gothic"/>
                    <a:ea typeface="DejaVu Sans"/>
                  </a:endParaRPr>
                </a:p>
              </p:txBody>
            </p:sp>
          </p:grpSp>
          <p:grpSp>
            <p:nvGrpSpPr>
              <p:cNvPr id="798" name="Group 5"/>
              <p:cNvGrpSpPr/>
              <p:nvPr/>
            </p:nvGrpSpPr>
            <p:grpSpPr>
              <a:xfrm>
                <a:off x="423000" y="0"/>
                <a:ext cx="2513160" cy="6856560"/>
                <a:chOff x="423000" y="0"/>
                <a:chExt cx="2513160" cy="6856560"/>
              </a:xfrm>
            </p:grpSpPr>
            <p:sp>
              <p:nvSpPr>
                <p:cNvPr id="799" name="Rectangle 84"/>
                <p:cNvSpPr/>
                <p:nvPr/>
              </p:nvSpPr>
              <p:spPr>
                <a:xfrm>
                  <a:off x="1337400" y="0"/>
                  <a:ext cx="1598760" cy="685656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chemeClr val="lt1"/>
                    </a:solidFill>
                    <a:latin typeface="Century Gothic"/>
                    <a:ea typeface="DejaVu Sans"/>
                  </a:endParaRPr>
                </a:p>
              </p:txBody>
            </p:sp>
            <p:sp>
              <p:nvSpPr>
                <p:cNvPr id="800" name="Rectangle 85"/>
                <p:cNvSpPr/>
                <p:nvPr/>
              </p:nvSpPr>
              <p:spPr>
                <a:xfrm>
                  <a:off x="423000" y="0"/>
                  <a:ext cx="455760" cy="685656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chemeClr val="lt1"/>
                    </a:solidFill>
                    <a:latin typeface="Century Gothic"/>
                    <a:ea typeface="DejaVu Sans"/>
                  </a:endParaRPr>
                </a:p>
              </p:txBody>
            </p:sp>
            <p:sp>
              <p:nvSpPr>
                <p:cNvPr id="801" name="Rectangle 113"/>
                <p:cNvSpPr/>
                <p:nvPr/>
              </p:nvSpPr>
              <p:spPr>
                <a:xfrm>
                  <a:off x="651600" y="0"/>
                  <a:ext cx="760680" cy="685656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chemeClr val="lt1"/>
                    </a:solidFill>
                    <a:latin typeface="Century Gothic"/>
                    <a:ea typeface="DejaVu Sans"/>
                  </a:endParaRPr>
                </a:p>
              </p:txBody>
            </p:sp>
          </p:grpSp>
          <p:grpSp>
            <p:nvGrpSpPr>
              <p:cNvPr id="802" name="Group 9"/>
              <p:cNvGrpSpPr/>
              <p:nvPr/>
            </p:nvGrpSpPr>
            <p:grpSpPr>
              <a:xfrm>
                <a:off x="6630840" y="1440"/>
                <a:ext cx="2513160" cy="6856560"/>
                <a:chOff x="6630840" y="1440"/>
                <a:chExt cx="2513160" cy="6856560"/>
              </a:xfrm>
            </p:grpSpPr>
            <p:sp>
              <p:nvSpPr>
                <p:cNvPr id="803" name="Rectangle 77"/>
                <p:cNvSpPr/>
                <p:nvPr/>
              </p:nvSpPr>
              <p:spPr>
                <a:xfrm rot="10800000">
                  <a:off x="6630840" y="1440"/>
                  <a:ext cx="1598760" cy="685656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chemeClr val="lt1"/>
                    </a:solidFill>
                    <a:latin typeface="Century Gothic"/>
                    <a:ea typeface="DejaVu Sans"/>
                  </a:endParaRPr>
                </a:p>
              </p:txBody>
            </p:sp>
            <p:sp>
              <p:nvSpPr>
                <p:cNvPr id="804" name="Rectangle 78"/>
                <p:cNvSpPr/>
                <p:nvPr/>
              </p:nvSpPr>
              <p:spPr>
                <a:xfrm rot="10800000">
                  <a:off x="8688240" y="1440"/>
                  <a:ext cx="455760" cy="685656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chemeClr val="lt1"/>
                    </a:solidFill>
                    <a:latin typeface="Century Gothic"/>
                    <a:ea typeface="DejaVu Sans"/>
                  </a:endParaRPr>
                </a:p>
              </p:txBody>
            </p:sp>
            <p:sp>
              <p:nvSpPr>
                <p:cNvPr id="805" name="Rectangle 80"/>
                <p:cNvSpPr/>
                <p:nvPr/>
              </p:nvSpPr>
              <p:spPr>
                <a:xfrm rot="10800000">
                  <a:off x="8154720" y="1440"/>
                  <a:ext cx="760680" cy="685656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chemeClr val="lt1"/>
                    </a:solidFill>
                    <a:latin typeface="Century Gothic"/>
                    <a:ea typeface="DejaVu Sans"/>
                  </a:endParaRPr>
                </a:p>
              </p:txBody>
            </p:sp>
          </p:grpSp>
          <p:sp>
            <p:nvSpPr>
              <p:cNvPr id="806" name="Rectangle 74"/>
              <p:cNvSpPr/>
              <p:nvPr/>
            </p:nvSpPr>
            <p:spPr>
              <a:xfrm>
                <a:off x="3809880" y="0"/>
                <a:ext cx="2818080" cy="685656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>
                  <a:lnSpc>
                    <a:spcPct val="100000"/>
                  </a:lnSpc>
                </a:pPr>
                <a:endParaRPr b="0" lang="en-US" sz="1800" spc="-1" strike="noStrike">
                  <a:solidFill>
                    <a:schemeClr val="lt1"/>
                  </a:solidFill>
                  <a:latin typeface="Century Gothic"/>
                  <a:ea typeface="DejaVu Sans"/>
                </a:endParaRPr>
              </a:p>
            </p:txBody>
          </p:sp>
          <p:sp>
            <p:nvSpPr>
              <p:cNvPr id="807" name="Rectangle 75"/>
              <p:cNvSpPr/>
              <p:nvPr/>
            </p:nvSpPr>
            <p:spPr>
              <a:xfrm>
                <a:off x="2895480" y="0"/>
                <a:ext cx="455760" cy="685656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>
                  <a:lnSpc>
                    <a:spcPct val="100000"/>
                  </a:lnSpc>
                </a:pPr>
                <a:endParaRPr b="0" lang="en-US" sz="1800" spc="-1" strike="noStrike">
                  <a:solidFill>
                    <a:schemeClr val="lt1"/>
                  </a:solidFill>
                  <a:latin typeface="Century Gothic"/>
                  <a:ea typeface="DejaVu Sans"/>
                </a:endParaRPr>
              </a:p>
            </p:txBody>
          </p:sp>
          <p:sp>
            <p:nvSpPr>
              <p:cNvPr id="808" name="Rectangle 76"/>
              <p:cNvSpPr/>
              <p:nvPr/>
            </p:nvSpPr>
            <p:spPr>
              <a:xfrm>
                <a:off x="3124080" y="0"/>
                <a:ext cx="760680" cy="685656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>
                  <a:lnSpc>
                    <a:spcPct val="100000"/>
                  </a:lnSpc>
                </a:pPr>
                <a:endParaRPr b="0" lang="en-US" sz="1800" spc="-1" strike="noStrike">
                  <a:solidFill>
                    <a:schemeClr val="lt1"/>
                  </a:solidFill>
                  <a:latin typeface="Century Gothic"/>
                  <a:ea typeface="DejaVu Sans"/>
                </a:endParaRPr>
              </a:p>
            </p:txBody>
          </p:sp>
        </p:grpSp>
        <p:sp>
          <p:nvSpPr>
            <p:cNvPr id="809" name="Freeform 44"/>
            <p:cNvSpPr/>
            <p:nvPr/>
          </p:nvSpPr>
          <p:spPr>
            <a:xfrm>
              <a:off x="-11880" y="5034960"/>
              <a:ext cx="9142560" cy="1174320"/>
            </a:xfrm>
            <a:custGeom>
              <a:avLst/>
              <a:gdLst>
                <a:gd name="textAreaLeft" fmla="*/ 0 w 9142560"/>
                <a:gd name="textAreaRight" fmla="*/ 9144000 w 9142560"/>
                <a:gd name="textAreaTop" fmla="*/ 0 h 1174320"/>
                <a:gd name="textAreaBottom" fmla="*/ 1175760 h 1174320"/>
              </a:gdLst>
              <a:ahLst/>
              <a:rect l="textAreaLeft" t="textAreaTop" r="textAreaRight" b="textAreaBottom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noFill/>
            <a:ln>
              <a:solidFill>
                <a:srgbClr val="ffffff">
                  <a:alpha val="20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rgbClr val="000000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810" name="Freeform 47"/>
            <p:cNvSpPr/>
            <p:nvPr/>
          </p:nvSpPr>
          <p:spPr>
            <a:xfrm>
              <a:off x="-11880" y="3467520"/>
              <a:ext cx="9142560" cy="889200"/>
            </a:xfrm>
            <a:custGeom>
              <a:avLst/>
              <a:gdLst>
                <a:gd name="textAreaLeft" fmla="*/ 0 w 9142560"/>
                <a:gd name="textAreaRight" fmla="*/ 9144000 w 9142560"/>
                <a:gd name="textAreaTop" fmla="*/ 0 h 889200"/>
                <a:gd name="textAreaBottom" fmla="*/ 890640 h 889200"/>
              </a:gdLst>
              <a:ahLst/>
              <a:rect l="textAreaLeft" t="textAreaTop" r="textAreaRight" b="textAreaBottom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noFill/>
            <a:ln>
              <a:solidFill>
                <a:srgbClr val="ffffff">
                  <a:alpha val="20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rgbClr val="000000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811" name="Freeform 48"/>
            <p:cNvSpPr/>
            <p:nvPr/>
          </p:nvSpPr>
          <p:spPr>
            <a:xfrm>
              <a:off x="-23760" y="5640840"/>
              <a:ext cx="3003120" cy="1209960"/>
            </a:xfrm>
            <a:custGeom>
              <a:avLst/>
              <a:gdLst>
                <a:gd name="textAreaLeft" fmla="*/ 0 w 3003120"/>
                <a:gd name="textAreaRight" fmla="*/ 3004560 w 3003120"/>
                <a:gd name="textAreaTop" fmla="*/ 0 h 1209960"/>
                <a:gd name="textAreaBottom" fmla="*/ 1211400 h 1209960"/>
              </a:gdLst>
              <a:ahLst/>
              <a:rect l="textAreaLeft" t="textAreaTop" r="textAreaRight" b="textAreaBottom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noFill/>
            <a:ln>
              <a:solidFill>
                <a:srgbClr val="ffffff">
                  <a:alpha val="20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rgbClr val="000000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812" name="Freeform 50"/>
            <p:cNvSpPr/>
            <p:nvPr/>
          </p:nvSpPr>
          <p:spPr>
            <a:xfrm>
              <a:off x="-11880" y="5284440"/>
              <a:ext cx="9142560" cy="1477080"/>
            </a:xfrm>
            <a:custGeom>
              <a:avLst/>
              <a:gdLst>
                <a:gd name="textAreaLeft" fmla="*/ 0 w 9142560"/>
                <a:gd name="textAreaRight" fmla="*/ 9144000 w 9142560"/>
                <a:gd name="textAreaTop" fmla="*/ 0 h 1477080"/>
                <a:gd name="textAreaBottom" fmla="*/ 1478520 h 1477080"/>
              </a:gdLst>
              <a:ahLst/>
              <a:rect l="textAreaLeft" t="textAreaTop" r="textAreaRight" b="textAreaBottom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noFill/>
            <a:ln>
              <a:solidFill>
                <a:srgbClr val="ffffff">
                  <a:alpha val="20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rgbClr val="000000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813" name="Freeform 51"/>
            <p:cNvSpPr/>
            <p:nvPr/>
          </p:nvSpPr>
          <p:spPr>
            <a:xfrm>
              <a:off x="2137680" y="5132160"/>
              <a:ext cx="6981120" cy="1718640"/>
            </a:xfrm>
            <a:custGeom>
              <a:avLst/>
              <a:gdLst>
                <a:gd name="textAreaLeft" fmla="*/ 0 w 6981120"/>
                <a:gd name="textAreaRight" fmla="*/ 6982560 w 6981120"/>
                <a:gd name="textAreaTop" fmla="*/ 0 h 1718640"/>
                <a:gd name="textAreaBottom" fmla="*/ 1720080 h 1718640"/>
              </a:gdLst>
              <a:ahLst/>
              <a:rect l="textAreaLeft" t="textAreaTop" r="textAreaRight" b="textAreaBottom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noFill/>
            <a:ln>
              <a:solidFill>
                <a:srgbClr val="ffffff">
                  <a:alpha val="20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rgbClr val="000000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814" name="Hexagon 52"/>
            <p:cNvSpPr/>
            <p:nvPr/>
          </p:nvSpPr>
          <p:spPr>
            <a:xfrm rot="1800000">
              <a:off x="2995920" y="285840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815" name="Hexagon 53"/>
            <p:cNvSpPr/>
            <p:nvPr/>
          </p:nvSpPr>
          <p:spPr>
            <a:xfrm rot="1800000">
              <a:off x="3719880" y="412524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noFill/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816" name="Hexagon 54"/>
            <p:cNvSpPr/>
            <p:nvPr/>
          </p:nvSpPr>
          <p:spPr>
            <a:xfrm rot="1800000">
              <a:off x="3729240" y="159156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>
              <a:solidFill>
                <a:srgbClr val="ffffff">
                  <a:alpha val="8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817" name="Hexagon 55"/>
            <p:cNvSpPr/>
            <p:nvPr/>
          </p:nvSpPr>
          <p:spPr>
            <a:xfrm rot="1800000">
              <a:off x="2976840" y="32472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>
              <a:solidFill>
                <a:srgbClr val="ffffff">
                  <a:alpha val="8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818" name="Hexagon 56"/>
            <p:cNvSpPr/>
            <p:nvPr/>
          </p:nvSpPr>
          <p:spPr>
            <a:xfrm rot="1800000">
              <a:off x="4462560" y="538236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819" name="Freeform 57"/>
            <p:cNvSpPr/>
            <p:nvPr/>
          </p:nvSpPr>
          <p:spPr>
            <a:xfrm rot="1800000">
              <a:off x="-381240" y="4200480"/>
              <a:ext cx="1260000" cy="1386720"/>
            </a:xfrm>
            <a:custGeom>
              <a:avLst/>
              <a:gdLst>
                <a:gd name="textAreaLeft" fmla="*/ 0 w 1260000"/>
                <a:gd name="textAreaRight" fmla="*/ 1261440 w 1260000"/>
                <a:gd name="textAreaTop" fmla="*/ 0 h 1386720"/>
                <a:gd name="textAreaBottom" fmla="*/ 1388160 h 1386720"/>
              </a:gdLst>
              <a:ahLst/>
              <a:rect l="textAreaLeft" t="textAreaTop" r="textAreaRight" b="textAreaBottom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820" name="Hexagon 58"/>
            <p:cNvSpPr/>
            <p:nvPr/>
          </p:nvSpPr>
          <p:spPr>
            <a:xfrm rot="1800000">
              <a:off x="24120" y="540144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noFill/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821" name="Hexagon 59"/>
            <p:cNvSpPr/>
            <p:nvPr/>
          </p:nvSpPr>
          <p:spPr>
            <a:xfrm rot="1800000">
              <a:off x="52560" y="284868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>
              <a:solidFill>
                <a:srgbClr val="ffffff">
                  <a:alpha val="8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822" name="Hexagon 60"/>
            <p:cNvSpPr/>
            <p:nvPr/>
          </p:nvSpPr>
          <p:spPr>
            <a:xfrm rot="1800000">
              <a:off x="776520" y="412524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noFill/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823" name="Hexagon 61"/>
            <p:cNvSpPr/>
            <p:nvPr/>
          </p:nvSpPr>
          <p:spPr>
            <a:xfrm rot="1800000">
              <a:off x="1509840" y="541080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noFill/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824" name="Hexagon 62"/>
            <p:cNvSpPr/>
            <p:nvPr/>
          </p:nvSpPr>
          <p:spPr>
            <a:xfrm rot="1800000">
              <a:off x="1528920" y="285840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>
              <a:solidFill>
                <a:srgbClr val="ffffff">
                  <a:alpha val="8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825" name="Hexagon 63"/>
            <p:cNvSpPr/>
            <p:nvPr/>
          </p:nvSpPr>
          <p:spPr>
            <a:xfrm rot="1800000">
              <a:off x="795600" y="156276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noFill/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826" name="Hexagon 64"/>
            <p:cNvSpPr/>
            <p:nvPr/>
          </p:nvSpPr>
          <p:spPr>
            <a:xfrm rot="1800000">
              <a:off x="6805800" y="414396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827" name="Hexagon 65"/>
            <p:cNvSpPr/>
            <p:nvPr/>
          </p:nvSpPr>
          <p:spPr>
            <a:xfrm rot="1800000">
              <a:off x="7548840" y="542052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noFill/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828" name="Hexagon 66"/>
            <p:cNvSpPr/>
            <p:nvPr/>
          </p:nvSpPr>
          <p:spPr>
            <a:xfrm rot="1800000">
              <a:off x="7548840" y="286776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>
              <a:solidFill>
                <a:srgbClr val="ffffff">
                  <a:alpha val="8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829" name="Freeform 67"/>
            <p:cNvSpPr/>
            <p:nvPr/>
          </p:nvSpPr>
          <p:spPr>
            <a:xfrm rot="1800000">
              <a:off x="8305920" y="4054320"/>
              <a:ext cx="1242000" cy="1386720"/>
            </a:xfrm>
            <a:custGeom>
              <a:avLst/>
              <a:gdLst>
                <a:gd name="textAreaLeft" fmla="*/ 0 w 1242000"/>
                <a:gd name="textAreaRight" fmla="*/ 1243440 w 1242000"/>
                <a:gd name="textAreaTop" fmla="*/ 0 h 1386720"/>
                <a:gd name="textAreaBottom" fmla="*/ 1388160 h 1386720"/>
              </a:gdLst>
              <a:ahLst/>
              <a:rect l="textAreaLeft" t="textAreaTop" r="textAreaRight" b="textAreaBottom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830" name="Freeform 68"/>
            <p:cNvSpPr/>
            <p:nvPr/>
          </p:nvSpPr>
          <p:spPr>
            <a:xfrm rot="1800000">
              <a:off x="8306640" y="1510200"/>
              <a:ext cx="1240560" cy="1387440"/>
            </a:xfrm>
            <a:custGeom>
              <a:avLst/>
              <a:gdLst>
                <a:gd name="textAreaLeft" fmla="*/ 0 w 1240560"/>
                <a:gd name="textAreaRight" fmla="*/ 1242000 w 1240560"/>
                <a:gd name="textAreaTop" fmla="*/ 0 h 1387440"/>
                <a:gd name="textAreaBottom" fmla="*/ 1388880 h 1387440"/>
              </a:gdLst>
              <a:ahLst/>
              <a:rect l="textAreaLeft" t="textAreaTop" r="textAreaRight" b="textAreaBottom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noFill/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</p:grpSp>
      <p:sp>
        <p:nvSpPr>
          <p:cNvPr id="831" name="Rectangle 45"/>
          <p:cNvSpPr/>
          <p:nvPr/>
        </p:nvSpPr>
        <p:spPr>
          <a:xfrm>
            <a:off x="4561200" y="-21600"/>
            <a:ext cx="3677760" cy="6270480"/>
          </a:xfrm>
          <a:prstGeom prst="rect">
            <a:avLst/>
          </a:prstGeom>
          <a:solidFill>
            <a:srgbClr val="f5f5f5"/>
          </a:solidFill>
          <a:ln>
            <a:solidFill>
              <a:srgbClr val="74a51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entury Gothic"/>
              <a:ea typeface="DejaVu Sans"/>
            </a:endParaRPr>
          </a:p>
        </p:txBody>
      </p:sp>
      <p:sp>
        <p:nvSpPr>
          <p:cNvPr id="832" name="Rectangle 46"/>
          <p:cNvSpPr/>
          <p:nvPr/>
        </p:nvSpPr>
        <p:spPr>
          <a:xfrm>
            <a:off x="4649040" y="-21600"/>
            <a:ext cx="3503880" cy="23115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entury Gothic"/>
              <a:ea typeface="DejaVu Sans"/>
            </a:endParaRPr>
          </a:p>
        </p:txBody>
      </p:sp>
      <p:sp>
        <p:nvSpPr>
          <p:cNvPr id="833" name="Rectangle 49"/>
          <p:cNvSpPr/>
          <p:nvPr/>
        </p:nvSpPr>
        <p:spPr>
          <a:xfrm>
            <a:off x="4650840" y="6088320"/>
            <a:ext cx="3503880" cy="802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36720" bIns="3672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entury Gothic"/>
              <a:ea typeface="DejaVu Sans"/>
            </a:endParaRPr>
          </a:p>
        </p:txBody>
      </p:sp>
      <p:sp>
        <p:nvSpPr>
          <p:cNvPr id="834" name="Rectangle 88"/>
          <p:cNvSpPr/>
          <p:nvPr/>
        </p:nvSpPr>
        <p:spPr>
          <a:xfrm>
            <a:off x="4650840" y="6088320"/>
            <a:ext cx="3503880" cy="802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36720" bIns="3672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entury Gothic"/>
              <a:ea typeface="DejaVu Sans"/>
            </a:endParaRPr>
          </a:p>
        </p:txBody>
      </p:sp>
      <p:sp>
        <p:nvSpPr>
          <p:cNvPr id="83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Clique para editar o formato do texto do título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6" name="PlaceHolder 2"/>
          <p:cNvSpPr>
            <a:spLocks noGrp="1"/>
          </p:cNvSpPr>
          <p:nvPr>
            <p:ph type="ftr" idx="25"/>
          </p:nvPr>
        </p:nvSpPr>
        <p:spPr>
          <a:xfrm>
            <a:off x="5303520" y="5720040"/>
            <a:ext cx="2830320" cy="363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pt-B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1400" spc="-1" strike="noStrike">
                <a:solidFill>
                  <a:srgbClr val="000000"/>
                </a:solidFill>
                <a:latin typeface="Times New Roman"/>
              </a:rPr>
              <a:t>&lt;rodapé&gt;</a:t>
            </a:r>
            <a:endParaRPr b="0" lang="pt-B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37" name="PlaceHolder 3"/>
          <p:cNvSpPr>
            <a:spLocks noGrp="1"/>
          </p:cNvSpPr>
          <p:nvPr>
            <p:ph type="sldNum" idx="26"/>
          </p:nvPr>
        </p:nvSpPr>
        <p:spPr>
          <a:xfrm>
            <a:off x="4649040" y="5720040"/>
            <a:ext cx="642240" cy="363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pt-BR" sz="1200" spc="-1" strike="noStrike">
                <a:solidFill>
                  <a:schemeClr val="accent1"/>
                </a:solidFill>
                <a:latin typeface="Century Gothic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215AEA54-347C-458C-BA02-7670E9FA919C}" type="slidenum">
              <a:rPr b="0" lang="pt-BR" sz="1200" spc="-1" strike="noStrike">
                <a:solidFill>
                  <a:schemeClr val="accent1"/>
                </a:solidFill>
                <a:latin typeface="Century Gothic"/>
              </a:rPr>
              <a:t>&lt;número&gt;</a:t>
            </a:fld>
            <a:endParaRPr b="0" lang="pt-BR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38" name="PlaceHolder 4"/>
          <p:cNvSpPr>
            <a:spLocks noGrp="1"/>
          </p:cNvSpPr>
          <p:nvPr>
            <p:ph type="dt" idx="27"/>
          </p:nvPr>
        </p:nvSpPr>
        <p:spPr>
          <a:xfrm>
            <a:off x="4738680" y="1516680"/>
            <a:ext cx="2132280" cy="749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b">
            <a:noAutofit/>
          </a:bodyPr>
          <a:lstStyle>
            <a:lvl1pPr indent="0">
              <a:buNone/>
              <a:defRPr b="0" lang="pt-B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pt-BR" sz="1400" spc="-1" strike="noStrike">
                <a:solidFill>
                  <a:srgbClr val="000000"/>
                </a:solidFill>
                <a:latin typeface="Times New Roman"/>
              </a:rPr>
              <a:t>&lt;data/hora&gt;</a:t>
            </a:r>
            <a:endParaRPr b="0" lang="pt-B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5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5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slideLayout" Target="../slideLayouts/slideLayout17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17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9.png"/><Relationship Id="rId3" Type="http://schemas.openxmlformats.org/officeDocument/2006/relationships/slideLayout" Target="../slideLayouts/slideLayout17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1.png"/><Relationship Id="rId3" Type="http://schemas.openxmlformats.org/officeDocument/2006/relationships/slideLayout" Target="../slideLayouts/slideLayout1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image" Target="../media/image13.png"/><Relationship Id="rId3" Type="http://schemas.openxmlformats.org/officeDocument/2006/relationships/slideLayout" Target="../slideLayouts/slideLayout17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5.png"/><Relationship Id="rId3" Type="http://schemas.openxmlformats.org/officeDocument/2006/relationships/slideLayout" Target="../slideLayouts/slideLayout17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4" name="PlaceHolder 1"/>
          <p:cNvSpPr>
            <a:spLocks noGrp="1"/>
          </p:cNvSpPr>
          <p:nvPr>
            <p:ph type="title"/>
          </p:nvPr>
        </p:nvSpPr>
        <p:spPr>
          <a:xfrm>
            <a:off x="5580000" y="90360"/>
            <a:ext cx="2662920" cy="1123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rm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br>
              <a:rPr sz="1200"/>
            </a:br>
            <a:br>
              <a:rPr sz="1200"/>
            </a:br>
            <a:endParaRPr b="0" lang="pt-BR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25" name="PlaceHolder 2"/>
          <p:cNvSpPr>
            <a:spLocks noGrp="1"/>
          </p:cNvSpPr>
          <p:nvPr>
            <p:ph type="subTitle"/>
          </p:nvPr>
        </p:nvSpPr>
        <p:spPr>
          <a:xfrm>
            <a:off x="4959360" y="1522440"/>
            <a:ext cx="3094920" cy="63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00000"/>
              </a:lnSpc>
              <a:spcBef>
                <a:spcPts val="320"/>
              </a:spcBef>
              <a:buNone/>
              <a:tabLst>
                <a:tab algn="l" pos="0"/>
              </a:tabLst>
            </a:pPr>
            <a:r>
              <a:rPr b="0" lang="pt-BR" sz="1600" spc="-1" strike="noStrike">
                <a:solidFill>
                  <a:srgbClr val="ffffff"/>
                </a:solidFill>
                <a:latin typeface="Bahnschrift Light"/>
              </a:rPr>
              <a:t>Métodos de Pesquisa  VAP7433</a:t>
            </a:r>
            <a:endParaRPr b="0" lang="pt-BR" sz="1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26" name="Subtítulo 2"/>
          <p:cNvSpPr/>
          <p:nvPr/>
        </p:nvSpPr>
        <p:spPr>
          <a:xfrm>
            <a:off x="4644000" y="2338920"/>
            <a:ext cx="3598920" cy="360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pt-BR" sz="2400" spc="-1" strike="noStrike" cap="small">
                <a:solidFill>
                  <a:srgbClr val="424242"/>
                </a:solidFill>
                <a:latin typeface="Gentium Basic"/>
                <a:ea typeface="DejaVu Sans"/>
              </a:rPr>
              <a:t>Aula 1</a:t>
            </a: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endParaRPr b="0" lang="pt-BR" sz="1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pt-BR" sz="2400" spc="-1" strike="noStrike" cap="small">
                <a:solidFill>
                  <a:srgbClr val="424242"/>
                </a:solidFill>
                <a:latin typeface="Gentium Basic"/>
                <a:ea typeface="DejaVu Sans"/>
              </a:rPr>
              <a:t>Pesquisa Qualitativa</a:t>
            </a: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pt-BR" sz="2400" spc="-1" strike="noStrike" cap="small">
                <a:solidFill>
                  <a:srgbClr val="424242"/>
                </a:solidFill>
                <a:latin typeface="Gentium Basic"/>
                <a:ea typeface="DejaVu Sans"/>
              </a:rPr>
              <a:t> </a:t>
            </a:r>
            <a:r>
              <a:rPr b="1" lang="pt-BR" sz="2400" spc="-1" strike="noStrike" cap="small">
                <a:solidFill>
                  <a:srgbClr val="424242"/>
                </a:solidFill>
                <a:latin typeface="Gentium Basic"/>
                <a:ea typeface="DejaVu Sans"/>
              </a:rPr>
              <a:t>e Antropologia</a:t>
            </a: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pt-BR" sz="2400" spc="-1" strike="noStrike" cap="small">
                <a:solidFill>
                  <a:srgbClr val="424242"/>
                </a:solidFill>
                <a:latin typeface="Gentium Basic"/>
                <a:ea typeface="DejaVu Sans"/>
              </a:rPr>
              <a:t>05/03/2024</a:t>
            </a: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pt-BR" sz="1800" spc="-1" strike="noStrike" cap="small">
                <a:solidFill>
                  <a:srgbClr val="424242"/>
                </a:solidFill>
                <a:latin typeface="Gentium Basic"/>
                <a:ea typeface="DejaVu Sans"/>
              </a:rPr>
              <a:t>Thiago Novaes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tabLst>
                <a:tab algn="l" pos="0"/>
              </a:tabLst>
            </a:pP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tabLst>
                <a:tab algn="l" pos="0"/>
              </a:tabLst>
            </a:pP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400"/>
              </a:spcBef>
              <a:tabLst>
                <a:tab algn="l" pos="0"/>
              </a:tabLst>
            </a:pP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727" name="" descr=""/>
          <p:cNvPicPr/>
          <p:nvPr/>
        </p:nvPicPr>
        <p:blipFill>
          <a:blip r:embed="rId1"/>
          <a:stretch/>
        </p:blipFill>
        <p:spPr>
          <a:xfrm>
            <a:off x="4680000" y="83520"/>
            <a:ext cx="602640" cy="995400"/>
          </a:xfrm>
          <a:prstGeom prst="rect">
            <a:avLst/>
          </a:prstGeom>
          <a:ln w="0">
            <a:noFill/>
          </a:ln>
        </p:spPr>
      </p:pic>
      <p:sp>
        <p:nvSpPr>
          <p:cNvPr id="1728" name="Subtítulo 3"/>
          <p:cNvSpPr/>
          <p:nvPr/>
        </p:nvSpPr>
        <p:spPr>
          <a:xfrm>
            <a:off x="5283720" y="180000"/>
            <a:ext cx="3094920" cy="63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>
              <a:lnSpc>
                <a:spcPct val="100000"/>
              </a:lnSpc>
              <a:spcBef>
                <a:spcPts val="320"/>
              </a:spcBef>
              <a:tabLst>
                <a:tab algn="l" pos="0"/>
              </a:tabLst>
            </a:pPr>
            <a:r>
              <a:rPr b="0" lang="pt-BR" sz="1600" spc="-1" strike="noStrike">
                <a:solidFill>
                  <a:srgbClr val="ffffff"/>
                </a:solidFill>
                <a:latin typeface="Bahnschrift Light"/>
                <a:ea typeface="DejaVu Sans"/>
              </a:rPr>
              <a:t>Mestrado em Avaliação de Políticas Públicas - Mapp</a:t>
            </a:r>
            <a:endParaRPr b="0" lang="pt-BR" sz="1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5" name=""/>
          <p:cNvSpPr txBox="1"/>
          <p:nvPr/>
        </p:nvSpPr>
        <p:spPr>
          <a:xfrm>
            <a:off x="909360" y="1355760"/>
            <a:ext cx="7637400" cy="5440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pt-BR" sz="2200" spc="-1" strike="noStrike">
                <a:solidFill>
                  <a:srgbClr val="000000"/>
                </a:solidFill>
                <a:latin typeface="Arial"/>
              </a:rPr>
              <a:t>→ </a:t>
            </a:r>
            <a:r>
              <a:rPr b="0" lang="pt-BR" sz="2200" spc="-1" strike="noStrike">
                <a:solidFill>
                  <a:srgbClr val="000000"/>
                </a:solidFill>
                <a:latin typeface="Arial"/>
              </a:rPr>
              <a:t>Método construtivista responsivo organizado a</a:t>
            </a:r>
            <a:endParaRPr b="0" lang="pt-BR" sz="2200" spc="-1" strike="noStrike">
              <a:solidFill>
                <a:srgbClr val="000000"/>
              </a:solidFill>
              <a:latin typeface="Arial"/>
            </a:endParaRPr>
          </a:p>
          <a:p>
            <a:r>
              <a:rPr b="0" lang="pt-BR" sz="2200" spc="-1" strike="noStrike">
                <a:solidFill>
                  <a:srgbClr val="000000"/>
                </a:solidFill>
                <a:latin typeface="Arial"/>
              </a:rPr>
              <a:t>partir das reivindicações, preocupações, questões</a:t>
            </a:r>
            <a:endParaRPr b="0" lang="pt-BR" sz="2200" spc="-1" strike="noStrike">
              <a:solidFill>
                <a:srgbClr val="000000"/>
              </a:solidFill>
              <a:latin typeface="Arial"/>
            </a:endParaRPr>
          </a:p>
          <a:p>
            <a:r>
              <a:rPr b="0" lang="pt-BR" sz="2200" spc="-1" strike="noStrike">
                <a:solidFill>
                  <a:srgbClr val="000000"/>
                </a:solidFill>
                <a:latin typeface="Arial"/>
              </a:rPr>
              <a:t>dos beneficiários e vítimas.</a:t>
            </a:r>
            <a:endParaRPr b="0" lang="pt-BR" sz="2200" spc="-1" strike="noStrike">
              <a:solidFill>
                <a:srgbClr val="000000"/>
              </a:solidFill>
              <a:latin typeface="Arial"/>
            </a:endParaRPr>
          </a:p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r>
              <a:rPr b="0" lang="pt-BR" sz="2200" spc="-1" strike="noStrike">
                <a:solidFill>
                  <a:srgbClr val="000000"/>
                </a:solidFill>
                <a:latin typeface="Arial"/>
              </a:rPr>
              <a:t>→ </a:t>
            </a:r>
            <a:r>
              <a:rPr b="0" lang="pt-BR" sz="2200" spc="-1" strike="noStrike">
                <a:solidFill>
                  <a:srgbClr val="000000"/>
                </a:solidFill>
                <a:latin typeface="Arial"/>
              </a:rPr>
              <a:t>Apresentação, compartilhamento, pontos de</a:t>
            </a:r>
            <a:endParaRPr b="0" lang="pt-BR" sz="2200" spc="-1" strike="noStrike">
              <a:solidFill>
                <a:srgbClr val="000000"/>
              </a:solidFill>
              <a:latin typeface="Arial"/>
            </a:endParaRPr>
          </a:p>
          <a:p>
            <a:r>
              <a:rPr b="0" lang="pt-BR" sz="2200" spc="-1" strike="noStrike">
                <a:solidFill>
                  <a:srgbClr val="000000"/>
                </a:solidFill>
                <a:latin typeface="Arial"/>
              </a:rPr>
              <a:t>conflito, coleta de dados quali/quanti, negociação,</a:t>
            </a:r>
            <a:endParaRPr b="0" lang="pt-BR" sz="2200" spc="-1" strike="noStrike">
              <a:solidFill>
                <a:srgbClr val="000000"/>
              </a:solidFill>
              <a:latin typeface="Arial"/>
            </a:endParaRPr>
          </a:p>
          <a:p>
            <a:r>
              <a:rPr b="0" lang="pt-BR" sz="2200" spc="-1" strike="noStrike">
                <a:solidFill>
                  <a:srgbClr val="000000"/>
                </a:solidFill>
                <a:latin typeface="Arial"/>
              </a:rPr>
              <a:t>consenso.</a:t>
            </a:r>
            <a:endParaRPr b="0" lang="pt-BR" sz="2200" spc="-1" strike="noStrike">
              <a:solidFill>
                <a:srgbClr val="000000"/>
              </a:solidFill>
              <a:latin typeface="Arial"/>
            </a:endParaRPr>
          </a:p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r>
              <a:rPr b="0" lang="pt-BR" sz="2200" spc="-1" strike="noStrike">
                <a:solidFill>
                  <a:srgbClr val="000000"/>
                </a:solidFill>
                <a:latin typeface="Arial"/>
              </a:rPr>
              <a:t>→ </a:t>
            </a:r>
            <a:r>
              <a:rPr b="0" lang="pt-BR" sz="2200" spc="-1" strike="noStrike">
                <a:solidFill>
                  <a:srgbClr val="000000"/>
                </a:solidFill>
                <a:latin typeface="Arial"/>
              </a:rPr>
              <a:t>Círculo Hermenêutico Dialético</a:t>
            </a:r>
            <a:endParaRPr b="0" lang="pt-BR" sz="2200" spc="-1" strike="noStrike">
              <a:solidFill>
                <a:srgbClr val="000000"/>
              </a:solidFill>
              <a:latin typeface="Arial"/>
            </a:endParaRPr>
          </a:p>
          <a:p>
            <a:r>
              <a:rPr b="0" lang="pt-BR" sz="2200" spc="-1" strike="noStrike">
                <a:solidFill>
                  <a:srgbClr val="000000"/>
                </a:solidFill>
                <a:latin typeface="Arial"/>
              </a:rPr>
              <a:t>	</a:t>
            </a:r>
            <a:r>
              <a:rPr b="0" lang="pt-BR" sz="2200" spc="-1" strike="noStrike">
                <a:solidFill>
                  <a:srgbClr val="000000"/>
                </a:solidFill>
                <a:latin typeface="Arial"/>
              </a:rPr>
              <a:t>→ </a:t>
            </a:r>
            <a:r>
              <a:rPr b="0" lang="pt-BR" sz="2200" spc="-1" strike="noStrike">
                <a:solidFill>
                  <a:srgbClr val="000000"/>
                </a:solidFill>
                <a:latin typeface="Arial"/>
              </a:rPr>
              <a:t>Guba &amp; Linconl, (1989) 2011, p. 47-55</a:t>
            </a:r>
            <a:endParaRPr b="0" lang="pt-BR" sz="2200" spc="-1" strike="noStrike">
              <a:solidFill>
                <a:srgbClr val="000000"/>
              </a:solidFill>
              <a:latin typeface="Arial"/>
            </a:endParaRPr>
          </a:p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r>
              <a:rPr b="0" lang="pt-BR" sz="22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pt-BR" sz="2200" spc="-1" strike="noStrike">
                <a:solidFill>
                  <a:srgbClr val="000000"/>
                </a:solidFill>
                <a:latin typeface="Arial"/>
              </a:rPr>
              <a:t>Problema: relações de poder</a:t>
            </a:r>
            <a:endParaRPr b="0" lang="pt-BR" sz="2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76" name="Retângulo 2"/>
          <p:cNvSpPr/>
          <p:nvPr/>
        </p:nvSpPr>
        <p:spPr>
          <a:xfrm>
            <a:off x="4693680" y="102240"/>
            <a:ext cx="3878280" cy="409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US" sz="2100" spc="-1" strike="noStrike">
                <a:solidFill>
                  <a:srgbClr val="ffffff"/>
                </a:solidFill>
                <a:latin typeface="Century Gothic"/>
                <a:ea typeface="DejaVu Sans"/>
              </a:rPr>
              <a:t>Avaliação de 4a geração</a:t>
            </a:r>
            <a:endParaRPr b="0" lang="pt-BR" sz="21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7" name="PlaceHolder 1"/>
          <p:cNvSpPr>
            <a:spLocks noGrp="1"/>
          </p:cNvSpPr>
          <p:nvPr>
            <p:ph/>
          </p:nvPr>
        </p:nvSpPr>
        <p:spPr>
          <a:xfrm>
            <a:off x="395640" y="548640"/>
            <a:ext cx="8207640" cy="5895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 fontScale="33888" lnSpcReduction="10000"/>
          </a:bodyPr>
          <a:p>
            <a:pPr indent="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marL="273600" indent="-218520">
              <a:lnSpc>
                <a:spcPct val="120000"/>
              </a:lnSpc>
              <a:spcBef>
                <a:spcPts val="981"/>
              </a:spcBef>
              <a:buClr>
                <a:srgbClr val="94c600"/>
              </a:buClr>
              <a:buSzPct val="76000"/>
              <a:buFont typeface="Wingdings 2" charset="2"/>
              <a:buChar char=""/>
              <a:tabLst>
                <a:tab algn="l" pos="0"/>
              </a:tabLst>
            </a:pPr>
            <a:r>
              <a:rPr b="0" lang="en-US" sz="4900" spc="-1" strike="noStrike">
                <a:solidFill>
                  <a:srgbClr val="3e3d2d"/>
                </a:solidFill>
                <a:latin typeface="Bahnschrift Light Condensed"/>
              </a:rPr>
              <a:t>Boelstorff, Tom [2008] </a:t>
            </a:r>
            <a:r>
              <a:rPr b="0" i="1" lang="en-US" sz="4900" spc="-1" strike="noStrike">
                <a:solidFill>
                  <a:srgbClr val="3e3d2d"/>
                </a:solidFill>
                <a:latin typeface="Bahnschrift Light Condensed"/>
              </a:rPr>
              <a:t>Coming of Age in Second Life: </a:t>
            </a:r>
            <a:r>
              <a:rPr b="0" lang="en-US" sz="4900" spc="-1" strike="noStrike">
                <a:solidFill>
                  <a:srgbClr val="3e3d2d"/>
                </a:solidFill>
                <a:latin typeface="Bahnschrift Light Condensed"/>
              </a:rPr>
              <a:t>An Anthropologist Explores the Virtually Human</a:t>
            </a:r>
            <a:r>
              <a:rPr b="0" i="1" lang="en-US" sz="4900" spc="-1" strike="noStrike">
                <a:solidFill>
                  <a:srgbClr val="3e3d2d"/>
                </a:solidFill>
                <a:latin typeface="Bahnschrift Light Condensed"/>
              </a:rPr>
              <a:t>. </a:t>
            </a:r>
            <a:r>
              <a:rPr b="0" lang="en-US" sz="4900" spc="-1" strike="noStrike">
                <a:solidFill>
                  <a:srgbClr val="3e3d2d"/>
                </a:solidFill>
                <a:latin typeface="Bahnschrift Light Condensed"/>
              </a:rPr>
              <a:t>Princeton: Princeton University Press.</a:t>
            </a:r>
            <a:endParaRPr b="0" lang="pt-BR" sz="4900" spc="-1" strike="noStrike">
              <a:solidFill>
                <a:srgbClr val="000000"/>
              </a:solidFill>
              <a:latin typeface="Arial"/>
            </a:endParaRPr>
          </a:p>
          <a:p>
            <a:pPr marL="273600" indent="-218520">
              <a:lnSpc>
                <a:spcPct val="120000"/>
              </a:lnSpc>
              <a:spcBef>
                <a:spcPts val="981"/>
              </a:spcBef>
              <a:buClr>
                <a:srgbClr val="94c600"/>
              </a:buClr>
              <a:buSzPct val="76000"/>
              <a:buFont typeface="Wingdings 2" charset="2"/>
              <a:buChar char=""/>
              <a:tabLst>
                <a:tab algn="l" pos="0"/>
              </a:tabLst>
            </a:pPr>
            <a:r>
              <a:rPr b="0" lang="en-US" sz="4900" spc="-1" strike="noStrike">
                <a:solidFill>
                  <a:srgbClr val="3e3d2d"/>
                </a:solidFill>
                <a:latin typeface="Bahnschrift Light Condensed"/>
              </a:rPr>
              <a:t>Geertz, Clifford [1973]. </a:t>
            </a:r>
            <a:r>
              <a:rPr b="0" i="1" lang="en-US" sz="4900" spc="-1" strike="noStrike">
                <a:solidFill>
                  <a:srgbClr val="3e3d2d"/>
                </a:solidFill>
                <a:latin typeface="Bahnschrift Light Condensed"/>
              </a:rPr>
              <a:t>The Interpretation of Cultures: Selected Essays</a:t>
            </a:r>
            <a:r>
              <a:rPr b="0" lang="en-US" sz="4900" spc="-1" strike="noStrike">
                <a:solidFill>
                  <a:srgbClr val="3e3d2d"/>
                </a:solidFill>
                <a:latin typeface="Bahnschrift Light Condensed"/>
              </a:rPr>
              <a:t>. New York: Basic.</a:t>
            </a:r>
            <a:endParaRPr b="0" lang="pt-BR" sz="4900" spc="-1" strike="noStrike">
              <a:solidFill>
                <a:srgbClr val="000000"/>
              </a:solidFill>
              <a:latin typeface="Arial"/>
            </a:endParaRPr>
          </a:p>
          <a:p>
            <a:pPr marL="273600" indent="-218520">
              <a:lnSpc>
                <a:spcPct val="120000"/>
              </a:lnSpc>
              <a:spcBef>
                <a:spcPts val="981"/>
              </a:spcBef>
              <a:buClr>
                <a:srgbClr val="94c600"/>
              </a:buClr>
              <a:buSzPct val="76000"/>
              <a:buFont typeface="Wingdings 2" charset="2"/>
              <a:buChar char=""/>
              <a:tabLst>
                <a:tab algn="l" pos="0"/>
              </a:tabLst>
            </a:pPr>
            <a:r>
              <a:rPr b="0" lang="en-US" sz="4900" spc="-1" strike="noStrike">
                <a:solidFill>
                  <a:srgbClr val="3e3d2d"/>
                </a:solidFill>
                <a:latin typeface="Bahnschrift Light Condensed"/>
              </a:rPr>
              <a:t>Ingold, Tim [2014]. </a:t>
            </a:r>
            <a:r>
              <a:rPr b="0" lang="pt-BR" sz="4900" spc="-1" strike="noStrike">
                <a:solidFill>
                  <a:srgbClr val="3e3d2d"/>
                </a:solidFill>
                <a:latin typeface="Bahnschrift Light Condensed"/>
              </a:rPr>
              <a:t>That's enough about ethnography!. </a:t>
            </a:r>
            <a:r>
              <a:rPr b="0" i="1" lang="pt-BR" sz="4900" spc="-1" strike="noStrike">
                <a:solidFill>
                  <a:srgbClr val="3e3d2d"/>
                </a:solidFill>
                <a:latin typeface="Bahnschrift Light Condensed"/>
              </a:rPr>
              <a:t>Hau : Journal of Ethnographic Theory. </a:t>
            </a:r>
            <a:r>
              <a:rPr b="0" lang="pt-BR" sz="4900" spc="-1" strike="noStrike">
                <a:solidFill>
                  <a:srgbClr val="3e3d2d"/>
                </a:solidFill>
                <a:latin typeface="Bahnschrift Light Condensed"/>
              </a:rPr>
              <a:t>4 (1): 383-395.</a:t>
            </a:r>
            <a:endParaRPr b="0" lang="pt-BR" sz="4900" spc="-1" strike="noStrike">
              <a:solidFill>
                <a:srgbClr val="000000"/>
              </a:solidFill>
              <a:latin typeface="Arial"/>
            </a:endParaRPr>
          </a:p>
          <a:p>
            <a:pPr marL="273600" indent="-218520">
              <a:lnSpc>
                <a:spcPct val="120000"/>
              </a:lnSpc>
              <a:spcBef>
                <a:spcPts val="981"/>
              </a:spcBef>
              <a:buClr>
                <a:srgbClr val="94c600"/>
              </a:buClr>
              <a:buSzPct val="76000"/>
              <a:buFont typeface="Wingdings 2" charset="2"/>
              <a:buChar char=""/>
              <a:tabLst>
                <a:tab algn="l" pos="0"/>
              </a:tabLst>
            </a:pPr>
            <a:r>
              <a:rPr b="0" lang="en-US" sz="4900" spc="-1" strike="noStrike">
                <a:solidFill>
                  <a:srgbClr val="3e3d2d"/>
                </a:solidFill>
                <a:latin typeface="Bahnschrift Light Condensed"/>
              </a:rPr>
              <a:t>Kopenawa, David; Albert, Bruce [2010 / 2015].  </a:t>
            </a:r>
            <a:r>
              <a:rPr b="0" i="1" lang="en-US" sz="4900" spc="-1" strike="noStrike">
                <a:solidFill>
                  <a:srgbClr val="3e3d2d"/>
                </a:solidFill>
                <a:latin typeface="Bahnschrift Light Condensed"/>
              </a:rPr>
              <a:t>A Queda do Céu </a:t>
            </a:r>
            <a:r>
              <a:rPr b="0" lang="en-US" sz="4900" spc="-1" strike="noStrike">
                <a:solidFill>
                  <a:srgbClr val="3e3d2d"/>
                </a:solidFill>
                <a:latin typeface="Bahnschrift Light Condensed"/>
              </a:rPr>
              <a:t>– Palavras de um Xamã Yanomami. São Paulo: Companhia das Letras.</a:t>
            </a:r>
            <a:endParaRPr b="0" lang="pt-BR" sz="4900" spc="-1" strike="noStrike">
              <a:solidFill>
                <a:srgbClr val="000000"/>
              </a:solidFill>
              <a:latin typeface="Arial"/>
            </a:endParaRPr>
          </a:p>
          <a:p>
            <a:pPr marL="273600" indent="-218520">
              <a:lnSpc>
                <a:spcPct val="120000"/>
              </a:lnSpc>
              <a:spcBef>
                <a:spcPts val="981"/>
              </a:spcBef>
              <a:buClr>
                <a:srgbClr val="94c600"/>
              </a:buClr>
              <a:buSzPct val="76000"/>
              <a:buFont typeface="Wingdings 2" charset="2"/>
              <a:buChar char=""/>
              <a:tabLst>
                <a:tab algn="l" pos="0"/>
              </a:tabLst>
            </a:pPr>
            <a:r>
              <a:rPr b="0" lang="en-US" sz="4900" spc="-1" strike="noStrike">
                <a:solidFill>
                  <a:srgbClr val="3e3d2d"/>
                </a:solidFill>
                <a:latin typeface="Bahnschrift Light Condensed"/>
              </a:rPr>
              <a:t>Malinowski, Bronislaw  [1922 / 1978]. </a:t>
            </a:r>
            <a:r>
              <a:rPr b="0" lang="pt-BR" sz="4900" spc="-1" strike="noStrike">
                <a:solidFill>
                  <a:srgbClr val="3e3d2d"/>
                </a:solidFill>
                <a:latin typeface="Bahnschrift Light Condensed"/>
              </a:rPr>
              <a:t>Argonautas do Pacífico Ocidental. Um relato do empreendimento e da aventura dos nativos nos arquipélagos da Nova Guiné, Melanésia. São Paulo: Ebril cultural.</a:t>
            </a:r>
            <a:endParaRPr b="0" lang="pt-BR" sz="4900" spc="-1" strike="noStrike">
              <a:solidFill>
                <a:srgbClr val="000000"/>
              </a:solidFill>
              <a:latin typeface="Arial"/>
            </a:endParaRPr>
          </a:p>
          <a:p>
            <a:pPr marL="273600" indent="-218520">
              <a:lnSpc>
                <a:spcPct val="120000"/>
              </a:lnSpc>
              <a:spcBef>
                <a:spcPts val="981"/>
              </a:spcBef>
              <a:buClr>
                <a:srgbClr val="94c600"/>
              </a:buClr>
              <a:buSzPct val="76000"/>
              <a:buFont typeface="Wingdings 2" charset="2"/>
              <a:buChar char=""/>
              <a:tabLst>
                <a:tab algn="l" pos="0"/>
              </a:tabLst>
            </a:pPr>
            <a:r>
              <a:rPr b="0" lang="pt-BR" sz="4900" spc="-1" strike="noStrike">
                <a:solidFill>
                  <a:srgbClr val="3e3d2d"/>
                </a:solidFill>
                <a:latin typeface="Bahnschrift Light Condensed"/>
              </a:rPr>
              <a:t>Peirano, Marisa [2014]. Etnografia não é método. </a:t>
            </a:r>
            <a:r>
              <a:rPr b="0" i="1" lang="pt-BR" sz="4900" spc="-1" strike="noStrike">
                <a:solidFill>
                  <a:srgbClr val="3e3d2d"/>
                </a:solidFill>
                <a:latin typeface="Bahnschrift Light Condensed"/>
              </a:rPr>
              <a:t>Horizontes antropológicos</a:t>
            </a:r>
            <a:r>
              <a:rPr b="0" lang="pt-BR" sz="4900" spc="-1" strike="noStrike">
                <a:solidFill>
                  <a:srgbClr val="3e3d2d"/>
                </a:solidFill>
                <a:latin typeface="Bahnschrift Light Condensed"/>
              </a:rPr>
              <a:t>, s, Porto Alegre, jul./dez. 20 (42): 377-391.</a:t>
            </a:r>
            <a:endParaRPr b="0" lang="pt-BR" sz="4900" spc="-1" strike="noStrike">
              <a:solidFill>
                <a:srgbClr val="000000"/>
              </a:solidFill>
              <a:latin typeface="Arial"/>
            </a:endParaRPr>
          </a:p>
          <a:p>
            <a:pPr marL="273600" indent="-218520">
              <a:lnSpc>
                <a:spcPct val="120000"/>
              </a:lnSpc>
              <a:spcBef>
                <a:spcPts val="981"/>
              </a:spcBef>
              <a:buClr>
                <a:srgbClr val="94c600"/>
              </a:buClr>
              <a:buSzPct val="76000"/>
              <a:buFont typeface="Wingdings 2" charset="2"/>
              <a:buChar char=""/>
              <a:tabLst>
                <a:tab algn="l" pos="0"/>
              </a:tabLst>
            </a:pPr>
            <a:r>
              <a:rPr b="0" lang="pt-BR" sz="4900" spc="-1" strike="noStrike">
                <a:solidFill>
                  <a:srgbClr val="3e3d2d"/>
                </a:solidFill>
                <a:latin typeface="Bahnschrift Light Condensed"/>
              </a:rPr>
              <a:t>Preciado, Paul [2008]. </a:t>
            </a:r>
            <a:r>
              <a:rPr b="0" i="1" lang="pt-BR" sz="4900" spc="-1" strike="noStrike">
                <a:solidFill>
                  <a:srgbClr val="3e3d2d"/>
                </a:solidFill>
                <a:latin typeface="Bahnschrift Light Condensed"/>
              </a:rPr>
              <a:t>Texto Yonki. </a:t>
            </a:r>
            <a:r>
              <a:rPr b="0" lang="pt-BR" sz="4900" spc="-1" strike="noStrike">
                <a:solidFill>
                  <a:srgbClr val="3e3d2d"/>
                </a:solidFill>
                <a:latin typeface="Bahnschrift Light Condensed"/>
              </a:rPr>
              <a:t>Madrid: Espasa Calpe.</a:t>
            </a:r>
            <a:endParaRPr b="0" lang="pt-BR" sz="4900" spc="-1" strike="noStrike">
              <a:solidFill>
                <a:srgbClr val="000000"/>
              </a:solidFill>
              <a:latin typeface="Arial"/>
            </a:endParaRPr>
          </a:p>
          <a:p>
            <a:pPr marL="273600" indent="-218520">
              <a:lnSpc>
                <a:spcPct val="120000"/>
              </a:lnSpc>
              <a:spcBef>
                <a:spcPts val="981"/>
              </a:spcBef>
              <a:buClr>
                <a:srgbClr val="94c600"/>
              </a:buClr>
              <a:buSzPct val="76000"/>
              <a:buFont typeface="Wingdings 2" charset="2"/>
              <a:buChar char=""/>
              <a:tabLst>
                <a:tab algn="l" pos="0"/>
              </a:tabLst>
            </a:pPr>
            <a:r>
              <a:rPr b="0" lang="pt-BR" sz="4900" spc="-1" strike="noStrike">
                <a:solidFill>
                  <a:srgbClr val="3e3d2d"/>
                </a:solidFill>
                <a:latin typeface="Bahnschrift Light Condensed"/>
              </a:rPr>
              <a:t>Strathern, Marilyn [2014]. O Efeito Etnográfico e Outros Ensaios. São Paulo: Cosac Naify.</a:t>
            </a:r>
            <a:endParaRPr b="0" lang="pt-BR" sz="4900" spc="-1" strike="noStrike">
              <a:solidFill>
                <a:srgbClr val="000000"/>
              </a:solidFill>
              <a:latin typeface="Arial"/>
            </a:endParaRPr>
          </a:p>
          <a:p>
            <a:pPr marL="273600" indent="0">
              <a:lnSpc>
                <a:spcPct val="120000"/>
              </a:lnSpc>
              <a:spcBef>
                <a:spcPts val="981"/>
              </a:spcBef>
              <a:buNone/>
              <a:tabLst>
                <a:tab algn="l" pos="0"/>
              </a:tabLst>
            </a:pPr>
            <a:endParaRPr b="0" lang="pt-BR" sz="49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20000"/>
              </a:lnSpc>
              <a:spcBef>
                <a:spcPts val="760"/>
              </a:spcBef>
              <a:buNone/>
              <a:tabLst>
                <a:tab algn="l" pos="0"/>
              </a:tabLst>
            </a:pPr>
            <a:endParaRPr b="0" lang="pt-BR" sz="3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78" name="PlaceHolder 2"/>
          <p:cNvSpPr>
            <a:spLocks noGrp="1"/>
          </p:cNvSpPr>
          <p:nvPr>
            <p:ph type="title"/>
          </p:nvPr>
        </p:nvSpPr>
        <p:spPr>
          <a:xfrm>
            <a:off x="4608000" y="-14760"/>
            <a:ext cx="3670920" cy="562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pt-BR" sz="1800" spc="-1" strike="noStrike">
                <a:solidFill>
                  <a:srgbClr val="ffffff"/>
                </a:solidFill>
                <a:latin typeface="Bahnschrift Light SemiCondensed"/>
              </a:rPr>
              <a:t>Bibliografia de Referência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9" name="PlaceHolder 1"/>
          <p:cNvSpPr>
            <a:spLocks noGrp="1"/>
          </p:cNvSpPr>
          <p:nvPr>
            <p:ph type="title"/>
          </p:nvPr>
        </p:nvSpPr>
        <p:spPr>
          <a:xfrm>
            <a:off x="5292000" y="76320"/>
            <a:ext cx="2518920" cy="562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3200" spc="-1" strike="noStrike">
                <a:solidFill>
                  <a:srgbClr val="ffffff"/>
                </a:solidFill>
                <a:latin typeface="Century Gothic"/>
              </a:rPr>
              <a:t>Sumário</a:t>
            </a: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30" name="PlaceHolder 2"/>
          <p:cNvSpPr>
            <a:spLocks noGrp="1"/>
          </p:cNvSpPr>
          <p:nvPr>
            <p:ph/>
          </p:nvPr>
        </p:nvSpPr>
        <p:spPr>
          <a:xfrm>
            <a:off x="889920" y="411840"/>
            <a:ext cx="6775920" cy="5001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 fontScale="87222"/>
          </a:bodyPr>
          <a:p>
            <a:pPr marL="370080" indent="0">
              <a:lnSpc>
                <a:spcPct val="15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0" lang="pt-BR" sz="2400" spc="-1" strike="noStrike">
                <a:solidFill>
                  <a:srgbClr val="3e3d2d"/>
                </a:solidFill>
                <a:latin typeface="Century Gothic"/>
              </a:rPr>
              <a:t> </a:t>
            </a: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  <a:p>
            <a:pPr marL="370080" indent="-295560">
              <a:lnSpc>
                <a:spcPct val="150000"/>
              </a:lnSpc>
              <a:spcBef>
                <a:spcPts val="479"/>
              </a:spcBef>
              <a:buClr>
                <a:srgbClr val="94c600"/>
              </a:buClr>
              <a:buSzPct val="76000"/>
              <a:buFont typeface="Wingdings 2" charset="2"/>
              <a:buChar char=""/>
              <a:tabLst>
                <a:tab algn="l" pos="0"/>
              </a:tabLst>
            </a:pPr>
            <a:r>
              <a:rPr b="0" lang="pt-BR" sz="2400" spc="-1" strike="noStrike">
                <a:solidFill>
                  <a:srgbClr val="3e3d2d"/>
                </a:solidFill>
                <a:latin typeface="Century Gothic"/>
              </a:rPr>
              <a:t>O Método Etnográfico</a:t>
            </a: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  <a:p>
            <a:pPr marL="370080" indent="-295560">
              <a:lnSpc>
                <a:spcPct val="150000"/>
              </a:lnSpc>
              <a:spcBef>
                <a:spcPts val="479"/>
              </a:spcBef>
              <a:buClr>
                <a:srgbClr val="94c600"/>
              </a:buClr>
              <a:buSzPct val="76000"/>
              <a:buFont typeface="Wingdings 2" charset="2"/>
              <a:buChar char=""/>
              <a:tabLst>
                <a:tab algn="l" pos="0"/>
              </a:tabLst>
            </a:pPr>
            <a:r>
              <a:rPr b="0" lang="pt-BR" sz="2400" spc="-1" strike="noStrike">
                <a:solidFill>
                  <a:srgbClr val="3e3d2d"/>
                </a:solidFill>
                <a:latin typeface="Century Gothic"/>
              </a:rPr>
              <a:t>A Descrição Densa</a:t>
            </a: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  <a:p>
            <a:pPr marL="370080" indent="-295560">
              <a:lnSpc>
                <a:spcPct val="150000"/>
              </a:lnSpc>
              <a:spcBef>
                <a:spcPts val="479"/>
              </a:spcBef>
              <a:buClr>
                <a:srgbClr val="94c600"/>
              </a:buClr>
              <a:buSzPct val="76000"/>
              <a:buFont typeface="Wingdings 2" charset="2"/>
              <a:buChar char=""/>
              <a:tabLst>
                <a:tab algn="l" pos="0"/>
              </a:tabLst>
            </a:pPr>
            <a:r>
              <a:rPr b="0" lang="pt-BR" sz="2400" spc="-1" strike="noStrike">
                <a:solidFill>
                  <a:srgbClr val="3e3d2d"/>
                </a:solidFill>
                <a:latin typeface="Century Gothic"/>
              </a:rPr>
              <a:t>A Etnografia Engajada</a:t>
            </a: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  <a:p>
            <a:pPr marL="370080" indent="-295560">
              <a:lnSpc>
                <a:spcPct val="150000"/>
              </a:lnSpc>
              <a:spcBef>
                <a:spcPts val="479"/>
              </a:spcBef>
              <a:buClr>
                <a:srgbClr val="94c600"/>
              </a:buClr>
              <a:buSzPct val="76000"/>
              <a:buFont typeface="Wingdings 2" charset="2"/>
              <a:buChar char=""/>
              <a:tabLst>
                <a:tab algn="l" pos="0"/>
              </a:tabLst>
            </a:pPr>
            <a:r>
              <a:rPr b="0" lang="pt-BR" sz="2400" spc="-1" strike="noStrike">
                <a:solidFill>
                  <a:srgbClr val="3e3d2d"/>
                </a:solidFill>
                <a:latin typeface="Century Gothic"/>
              </a:rPr>
              <a:t>Antropologia e Etnografia</a:t>
            </a: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  <a:p>
            <a:pPr marL="370080" indent="-295560">
              <a:lnSpc>
                <a:spcPct val="150000"/>
              </a:lnSpc>
              <a:spcBef>
                <a:spcPts val="479"/>
              </a:spcBef>
              <a:buClr>
                <a:srgbClr val="94c600"/>
              </a:buClr>
              <a:buSzPct val="76000"/>
              <a:buFont typeface="Wingdings 2" charset="2"/>
              <a:buChar char=""/>
              <a:tabLst>
                <a:tab algn="l" pos="0"/>
              </a:tabLst>
            </a:pPr>
            <a:r>
              <a:rPr b="0" lang="pt-BR" sz="2400" spc="-1" strike="noStrike">
                <a:solidFill>
                  <a:srgbClr val="3e3d2d"/>
                </a:solidFill>
                <a:latin typeface="Century Gothic"/>
              </a:rPr>
              <a:t>A Auto-etnografia</a:t>
            </a: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  <a:p>
            <a:pPr marL="370080" indent="-295560">
              <a:lnSpc>
                <a:spcPct val="150000"/>
              </a:lnSpc>
              <a:spcBef>
                <a:spcPts val="479"/>
              </a:spcBef>
              <a:buClr>
                <a:srgbClr val="94c600"/>
              </a:buClr>
              <a:buSzPct val="76000"/>
              <a:buFont typeface="Wingdings 2" charset="2"/>
              <a:buChar char=""/>
              <a:tabLst>
                <a:tab algn="l" pos="0"/>
              </a:tabLst>
            </a:pPr>
            <a:r>
              <a:rPr b="0" lang="pt-BR" sz="2400" spc="-1" strike="noStrike">
                <a:solidFill>
                  <a:srgbClr val="3e3d2d"/>
                </a:solidFill>
                <a:latin typeface="Century Gothic"/>
              </a:rPr>
              <a:t>Etnografia em Ambiente Digital</a:t>
            </a: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  <a:p>
            <a:pPr marL="370080" indent="-295560">
              <a:lnSpc>
                <a:spcPct val="150000"/>
              </a:lnSpc>
              <a:spcBef>
                <a:spcPts val="479"/>
              </a:spcBef>
              <a:buClr>
                <a:srgbClr val="94c600"/>
              </a:buClr>
              <a:buSzPct val="76000"/>
              <a:buFont typeface="Wingdings 2" charset="2"/>
              <a:buChar char=""/>
              <a:tabLst>
                <a:tab algn="l" pos="0"/>
              </a:tabLst>
            </a:pPr>
            <a:r>
              <a:rPr b="0" lang="pt-BR" sz="2400" spc="-1" strike="noStrike">
                <a:solidFill>
                  <a:srgbClr val="3e3d2d"/>
                </a:solidFill>
                <a:latin typeface="Century Gothic"/>
              </a:rPr>
              <a:t>Observação Participante e Avaliação de Políticas Públicas</a:t>
            </a: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1" name="PlaceHolder 1"/>
          <p:cNvSpPr>
            <a:spLocks noGrp="1"/>
          </p:cNvSpPr>
          <p:nvPr>
            <p:ph/>
          </p:nvPr>
        </p:nvSpPr>
        <p:spPr>
          <a:xfrm>
            <a:off x="467640" y="1052640"/>
            <a:ext cx="8232840" cy="5327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/>
          </a:bodyPr>
          <a:p>
            <a:pPr indent="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  <a:p>
            <a:pPr marL="68760" indent="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  <a:p>
            <a:pPr marL="365760"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endParaRPr b="0" lang="pt-BR" sz="3000" spc="-1" strike="noStrike">
              <a:solidFill>
                <a:srgbClr val="000000"/>
              </a:solidFill>
              <a:latin typeface="Arial"/>
            </a:endParaRPr>
          </a:p>
          <a:p>
            <a:pPr marL="365760" indent="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  <a:p>
            <a:pPr marL="365760" indent="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  <a:p>
            <a:pPr marL="68760" indent="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732" name="Picture 2" descr=""/>
          <p:cNvPicPr/>
          <p:nvPr/>
        </p:nvPicPr>
        <p:blipFill>
          <a:blip r:embed="rId1"/>
          <a:stretch/>
        </p:blipFill>
        <p:spPr>
          <a:xfrm>
            <a:off x="2843640" y="3993480"/>
            <a:ext cx="2664000" cy="1588680"/>
          </a:xfrm>
          <a:prstGeom prst="rect">
            <a:avLst/>
          </a:prstGeom>
          <a:ln w="0">
            <a:noFill/>
          </a:ln>
        </p:spPr>
      </p:pic>
      <p:pic>
        <p:nvPicPr>
          <p:cNvPr id="1733" name="Picture 3" descr=""/>
          <p:cNvPicPr/>
          <p:nvPr/>
        </p:nvPicPr>
        <p:blipFill>
          <a:blip r:embed="rId2"/>
          <a:stretch/>
        </p:blipFill>
        <p:spPr>
          <a:xfrm>
            <a:off x="5752080" y="3966120"/>
            <a:ext cx="2463840" cy="1589040"/>
          </a:xfrm>
          <a:prstGeom prst="rect">
            <a:avLst/>
          </a:prstGeom>
          <a:ln w="0">
            <a:noFill/>
          </a:ln>
        </p:spPr>
      </p:pic>
      <p:sp>
        <p:nvSpPr>
          <p:cNvPr id="1734" name="PlaceHolder 2"/>
          <p:cNvSpPr>
            <a:spLocks noGrp="1"/>
          </p:cNvSpPr>
          <p:nvPr>
            <p:ph type="title"/>
          </p:nvPr>
        </p:nvSpPr>
        <p:spPr>
          <a:xfrm>
            <a:off x="4716000" y="-45720"/>
            <a:ext cx="3814920" cy="592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b">
            <a:norm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2400" spc="-1" strike="noStrike">
                <a:solidFill>
                  <a:srgbClr val="ffffff"/>
                </a:solidFill>
                <a:latin typeface="Century Gothic"/>
              </a:rPr>
              <a:t>Bronislaw Malinoswki</a:t>
            </a: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735" name="Picture 5" descr=""/>
          <p:cNvPicPr/>
          <p:nvPr/>
        </p:nvPicPr>
        <p:blipFill>
          <a:blip r:embed="rId3"/>
          <a:stretch/>
        </p:blipFill>
        <p:spPr>
          <a:xfrm>
            <a:off x="755640" y="3420360"/>
            <a:ext cx="1733760" cy="2959560"/>
          </a:xfrm>
          <a:prstGeom prst="rect">
            <a:avLst/>
          </a:prstGeom>
          <a:ln w="0">
            <a:noFill/>
          </a:ln>
        </p:spPr>
      </p:pic>
      <p:sp>
        <p:nvSpPr>
          <p:cNvPr id="1736" name="Retângulo 1"/>
          <p:cNvSpPr/>
          <p:nvPr/>
        </p:nvSpPr>
        <p:spPr>
          <a:xfrm>
            <a:off x="2628000" y="5608440"/>
            <a:ext cx="5955120" cy="730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pt-BR" sz="1400" spc="-1" strike="noStrike">
                <a:solidFill>
                  <a:srgbClr val="000000"/>
                </a:solidFill>
                <a:latin typeface="Century Gothic"/>
                <a:ea typeface="DejaVu Sans"/>
              </a:rPr>
              <a:t>1922. Argonautas do Pacífico Ocidental. Um relato do empreendimento e da aventura dos nativos nos arquipélagos da Nova Guiné, Melanésia.</a:t>
            </a:r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737" name="Picture 6" descr=""/>
          <p:cNvPicPr/>
          <p:nvPr/>
        </p:nvPicPr>
        <p:blipFill>
          <a:blip r:embed="rId4"/>
          <a:stretch/>
        </p:blipFill>
        <p:spPr>
          <a:xfrm>
            <a:off x="743040" y="620640"/>
            <a:ext cx="1746360" cy="2323080"/>
          </a:xfrm>
          <a:prstGeom prst="rect">
            <a:avLst/>
          </a:prstGeom>
          <a:ln w="0">
            <a:noFill/>
          </a:ln>
        </p:spPr>
      </p:pic>
      <p:sp>
        <p:nvSpPr>
          <p:cNvPr id="1738" name="Retângulo 9"/>
          <p:cNvSpPr/>
          <p:nvPr/>
        </p:nvSpPr>
        <p:spPr>
          <a:xfrm>
            <a:off x="720000" y="2952360"/>
            <a:ext cx="1909800" cy="33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pt-BR" sz="1600" spc="-1" strike="noStrike">
                <a:solidFill>
                  <a:srgbClr val="000000"/>
                </a:solidFill>
                <a:latin typeface="Bahnschrift Light Condensed"/>
                <a:ea typeface="DejaVu Sans"/>
              </a:rPr>
              <a:t>(1884 – 1942)</a:t>
            </a:r>
            <a:endParaRPr b="0" lang="pt-BR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39" name="Retângulo 10"/>
          <p:cNvSpPr/>
          <p:nvPr/>
        </p:nvSpPr>
        <p:spPr>
          <a:xfrm>
            <a:off x="2843640" y="818280"/>
            <a:ext cx="4967280" cy="3808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t-BR" sz="1800" spc="-1" strike="noStrike">
                <a:solidFill>
                  <a:srgbClr val="000000"/>
                </a:solidFill>
                <a:latin typeface="Century Gothic"/>
                <a:ea typeface="DejaVu Sans"/>
              </a:rPr>
              <a:t>Observação Participante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t-BR" sz="1800" spc="-1" strike="noStrike">
                <a:solidFill>
                  <a:srgbClr val="000000"/>
                </a:solidFill>
                <a:latin typeface="Century Gothic"/>
                <a:ea typeface="DejaVu Sans"/>
              </a:rPr>
              <a:t>Funcionalismo – quadro comparativo ao longo do tempo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t-BR" sz="1800" spc="-1" strike="noStrike">
                <a:solidFill>
                  <a:srgbClr val="000000"/>
                </a:solidFill>
                <a:latin typeface="Century Gothic"/>
                <a:ea typeface="DejaVu Sans"/>
              </a:rPr>
              <a:t>Aprende a língua nativa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t-BR" sz="1800" spc="-1" strike="noStrike">
                <a:solidFill>
                  <a:srgbClr val="000000"/>
                </a:solidFill>
                <a:latin typeface="Century Gothic"/>
                <a:ea typeface="DejaVu Sans"/>
              </a:rPr>
              <a:t>Método Etnográfico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BR" sz="1800" spc="-1" strike="noStrike">
                <a:solidFill>
                  <a:srgbClr val="000000"/>
                </a:solidFill>
                <a:latin typeface="Century Gothic"/>
                <a:ea typeface="DejaVu Sans"/>
              </a:rPr>
              <a:t>	</a:t>
            </a:r>
            <a:r>
              <a:rPr b="0" lang="pt-BR" sz="1800" spc="-1" strike="noStrike">
                <a:solidFill>
                  <a:srgbClr val="000000"/>
                </a:solidFill>
                <a:latin typeface="Century Gothic"/>
                <a:ea typeface="DejaVu Sans"/>
              </a:rPr>
              <a:t>	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t-BR" sz="1400" spc="-1" strike="noStrike">
                <a:solidFill>
                  <a:srgbClr val="000000"/>
                </a:solidFill>
                <a:latin typeface="Century Gothic"/>
                <a:ea typeface="DejaVu Sans"/>
              </a:rPr>
              <a:t>Julho de 1915 – Maio de 1916</a:t>
            </a:r>
            <a:endParaRPr b="0" lang="pt-BR" sz="14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t-BR" sz="1400" spc="-1" strike="noStrike">
                <a:solidFill>
                  <a:srgbClr val="000000"/>
                </a:solidFill>
                <a:latin typeface="Century Gothic"/>
                <a:ea typeface="DejaVu Sans"/>
              </a:rPr>
              <a:t>Outubro de 1917 – 1921</a:t>
            </a:r>
            <a:endParaRPr b="0" lang="pt-BR" sz="1400" spc="-1" strike="noStrike">
              <a:solidFill>
                <a:srgbClr val="000000"/>
              </a:solidFill>
              <a:latin typeface="Arial"/>
            </a:endParaRPr>
          </a:p>
          <a:p>
            <a:pPr marL="457200"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marL="457200"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marL="457200"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" name="PlaceHolder 1"/>
          <p:cNvSpPr>
            <a:spLocks noGrp="1"/>
          </p:cNvSpPr>
          <p:nvPr>
            <p:ph/>
          </p:nvPr>
        </p:nvSpPr>
        <p:spPr>
          <a:xfrm>
            <a:off x="3291480" y="3069000"/>
            <a:ext cx="2647440" cy="1832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343080" indent="-274320">
              <a:lnSpc>
                <a:spcPct val="100000"/>
              </a:lnSpc>
              <a:spcBef>
                <a:spcPts val="479"/>
              </a:spcBef>
              <a:buClr>
                <a:srgbClr val="94c600"/>
              </a:buClr>
              <a:buSzPct val="76000"/>
              <a:buFont typeface="Wingdings 2" charset="2"/>
              <a:buChar char=""/>
            </a:pPr>
            <a:r>
              <a:rPr b="0" lang="pt-BR" sz="2400" spc="-1" strike="noStrike">
                <a:solidFill>
                  <a:srgbClr val="3e3d2d"/>
                </a:solidFill>
                <a:latin typeface="Bahnschrift Light Condensed"/>
              </a:rPr>
              <a:t>Observação Participante</a:t>
            </a: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  <a:p>
            <a:pPr marL="68760" indent="0">
              <a:lnSpc>
                <a:spcPct val="100000"/>
              </a:lnSpc>
              <a:spcBef>
                <a:spcPts val="201"/>
              </a:spcBef>
              <a:buNone/>
              <a:tabLst>
                <a:tab algn="l" pos="0"/>
              </a:tabLst>
            </a:pPr>
            <a:endParaRPr b="0" lang="pt-BR" sz="1000" spc="-1" strike="noStrike">
              <a:solidFill>
                <a:srgbClr val="000000"/>
              </a:solidFill>
              <a:latin typeface="Arial"/>
            </a:endParaRPr>
          </a:p>
          <a:p>
            <a:pPr marL="343080" indent="-274320">
              <a:lnSpc>
                <a:spcPct val="100000"/>
              </a:lnSpc>
              <a:spcBef>
                <a:spcPts val="479"/>
              </a:spcBef>
              <a:buClr>
                <a:srgbClr val="94c600"/>
              </a:buClr>
              <a:buSzPct val="76000"/>
              <a:buFont typeface="Wingdings 2" charset="2"/>
              <a:buChar char=""/>
              <a:tabLst>
                <a:tab algn="l" pos="0"/>
              </a:tabLst>
            </a:pPr>
            <a:r>
              <a:rPr b="0" lang="pt-BR" sz="2400" spc="-1" strike="noStrike">
                <a:solidFill>
                  <a:srgbClr val="3e3d2d"/>
                </a:solidFill>
                <a:latin typeface="Bahnschrift Light Condensed"/>
              </a:rPr>
              <a:t>Descrição Densa</a:t>
            </a: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  <a:p>
            <a:pPr marL="68760" indent="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41" name="Retângulo 3"/>
          <p:cNvSpPr/>
          <p:nvPr/>
        </p:nvSpPr>
        <p:spPr>
          <a:xfrm>
            <a:off x="3510000" y="5084280"/>
            <a:ext cx="4570560" cy="747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2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Bahnschrift Light Condensed"/>
                <a:ea typeface="DejaVu Sans"/>
              </a:rPr>
              <a:t>[1973]. </a:t>
            </a:r>
            <a:r>
              <a:rPr b="0" i="1" lang="en-US" sz="1800" spc="-1" strike="noStrike">
                <a:solidFill>
                  <a:srgbClr val="000000"/>
                </a:solidFill>
                <a:latin typeface="Bahnschrift Light Condensed"/>
                <a:ea typeface="DejaVu Sans"/>
              </a:rPr>
              <a:t>The Interpretation of Cultures: Selected Essays</a:t>
            </a:r>
            <a:r>
              <a:rPr b="0" lang="en-US" sz="1800" spc="-1" strike="noStrike">
                <a:solidFill>
                  <a:srgbClr val="000000"/>
                </a:solidFill>
                <a:latin typeface="Bahnschrift Light Condensed"/>
                <a:ea typeface="DejaVu Sans"/>
              </a:rPr>
              <a:t>. New York: Basic.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42" name="Retângulo 4"/>
          <p:cNvSpPr/>
          <p:nvPr/>
        </p:nvSpPr>
        <p:spPr>
          <a:xfrm>
            <a:off x="4972680" y="10080"/>
            <a:ext cx="2748960" cy="51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rgbClr val="ffffff"/>
                </a:solidFill>
                <a:latin typeface="Century Gothic"/>
                <a:ea typeface="DejaVu Sans"/>
              </a:rPr>
              <a:t>Clifford Geertz</a:t>
            </a: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743" name="Picture 2" descr=""/>
          <p:cNvPicPr/>
          <p:nvPr/>
        </p:nvPicPr>
        <p:blipFill>
          <a:blip r:embed="rId1"/>
          <a:stretch/>
        </p:blipFill>
        <p:spPr>
          <a:xfrm>
            <a:off x="468000" y="2842200"/>
            <a:ext cx="2950920" cy="3276720"/>
          </a:xfrm>
          <a:prstGeom prst="rect">
            <a:avLst/>
          </a:prstGeom>
          <a:ln w="0">
            <a:noFill/>
          </a:ln>
        </p:spPr>
      </p:pic>
      <p:pic>
        <p:nvPicPr>
          <p:cNvPr id="1744" name="Picture 3" descr=""/>
          <p:cNvPicPr/>
          <p:nvPr/>
        </p:nvPicPr>
        <p:blipFill>
          <a:blip r:embed="rId2"/>
          <a:stretch/>
        </p:blipFill>
        <p:spPr>
          <a:xfrm>
            <a:off x="5796000" y="3069000"/>
            <a:ext cx="2590920" cy="1719720"/>
          </a:xfrm>
          <a:prstGeom prst="rect">
            <a:avLst/>
          </a:prstGeom>
          <a:ln w="0">
            <a:noFill/>
          </a:ln>
        </p:spPr>
      </p:pic>
      <p:sp>
        <p:nvSpPr>
          <p:cNvPr id="1745" name="PlaceHolder 2"/>
          <p:cNvSpPr>
            <a:spLocks noGrp="1"/>
          </p:cNvSpPr>
          <p:nvPr>
            <p:ph type="title"/>
          </p:nvPr>
        </p:nvSpPr>
        <p:spPr>
          <a:xfrm>
            <a:off x="614520" y="900000"/>
            <a:ext cx="7786080" cy="1798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b">
            <a:normAutofit fontScale="70000"/>
          </a:bodyPr>
          <a:p>
            <a:pPr marL="437400" indent="-437400">
              <a:lnSpc>
                <a:spcPct val="100000"/>
              </a:lnSpc>
              <a:buClr>
                <a:srgbClr val="94c600"/>
              </a:buClr>
              <a:buFont typeface="Arial"/>
              <a:buChar char="•"/>
            </a:pPr>
            <a:r>
              <a:rPr b="0" lang="pt-BR" sz="4000" spc="-1" strike="noStrike">
                <a:solidFill>
                  <a:schemeClr val="accent1"/>
                </a:solidFill>
                <a:latin typeface="Bahnschrift Light Condensed"/>
              </a:rPr>
              <a:t>Cultura como Texto: Teia de Significados</a:t>
            </a:r>
            <a:br>
              <a:rPr sz="4000"/>
            </a:br>
            <a:r>
              <a:rPr b="0" lang="pt-BR" sz="4000" spc="-1" strike="noStrike">
                <a:solidFill>
                  <a:schemeClr val="accent1"/>
                </a:solidFill>
                <a:latin typeface="Bahnschrift Light Condensed"/>
              </a:rPr>
              <a:t>	</a:t>
            </a:r>
            <a:r>
              <a:rPr b="0" lang="pt-BR" sz="4000" spc="-1" strike="noStrike">
                <a:solidFill>
                  <a:schemeClr val="accent1"/>
                </a:solidFill>
                <a:latin typeface="Bahnschrift Light Condensed"/>
              </a:rPr>
              <a:t>	</a:t>
            </a:r>
            <a:br>
              <a:rPr sz="4000"/>
            </a:br>
            <a:br>
              <a:rPr sz="4000"/>
            </a:br>
            <a:r>
              <a:rPr b="0" lang="pt-BR" sz="4000" spc="-1" strike="noStrike">
                <a:solidFill>
                  <a:schemeClr val="accent1"/>
                </a:solidFill>
                <a:latin typeface="Bahnschrift Light Condensed"/>
              </a:rPr>
              <a:t>	</a:t>
            </a:r>
            <a:r>
              <a:rPr b="0" lang="pt-BR" sz="4000" spc="-1" strike="noStrike">
                <a:solidFill>
                  <a:schemeClr val="accent1"/>
                </a:solidFill>
                <a:latin typeface="Bahnschrift Light Condensed"/>
              </a:rPr>
              <a:t>	</a:t>
            </a:r>
            <a:r>
              <a:rPr b="0" lang="pt-BR" sz="4000" spc="-1" strike="noStrike">
                <a:solidFill>
                  <a:schemeClr val="accent1"/>
                </a:solidFill>
                <a:latin typeface="Bahnschrift Light Condensed"/>
              </a:rPr>
              <a:t>	</a:t>
            </a:r>
            <a:endParaRPr b="0" lang="pt-BR" sz="4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46" name="Retângulo 5"/>
          <p:cNvSpPr/>
          <p:nvPr/>
        </p:nvSpPr>
        <p:spPr>
          <a:xfrm>
            <a:off x="971640" y="1620000"/>
            <a:ext cx="6911280" cy="91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pt-BR" sz="1800" spc="-1" strike="noStrike">
                <a:solidFill>
                  <a:srgbClr val="000000"/>
                </a:solidFill>
                <a:latin typeface="Century Gothic"/>
                <a:ea typeface="DejaVu Sans"/>
              </a:rPr>
              <a:t>“</a:t>
            </a:r>
            <a:r>
              <a:rPr b="0" lang="pt-BR" sz="1800" spc="-1" strike="noStrike">
                <a:solidFill>
                  <a:srgbClr val="000000"/>
                </a:solidFill>
                <a:latin typeface="Century Gothic"/>
                <a:ea typeface="DejaVu Sans"/>
              </a:rPr>
              <a:t>A cultura humana é um conjunto de textos (...) na qual o antropólogo deve saber ler por sobre os ombros daqueles a quem esta cultura pertence” (1973: 452).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7" name="PlaceHolder 1"/>
          <p:cNvSpPr>
            <a:spLocks noGrp="1"/>
          </p:cNvSpPr>
          <p:nvPr>
            <p:ph/>
          </p:nvPr>
        </p:nvSpPr>
        <p:spPr>
          <a:xfrm>
            <a:off x="3369600" y="720000"/>
            <a:ext cx="4919760" cy="3507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 fontScale="87222" lnSpcReduction="10000"/>
          </a:bodyPr>
          <a:p>
            <a:pPr marL="65160" indent="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0" i="1" lang="pt-BR" sz="2400" spc="-1" strike="noStrike">
                <a:solidFill>
                  <a:srgbClr val="3e3d2d"/>
                </a:solidFill>
                <a:latin typeface="Century Gothic"/>
              </a:rPr>
              <a:t> </a:t>
            </a: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  <a:p>
            <a:pPr marL="329040" indent="-262800">
              <a:lnSpc>
                <a:spcPct val="150000"/>
              </a:lnSpc>
              <a:spcBef>
                <a:spcPts val="479"/>
              </a:spcBef>
              <a:buClr>
                <a:srgbClr val="94c600"/>
              </a:buClr>
              <a:buSzPct val="76000"/>
              <a:buFont typeface="Wingdings 2" charset="2"/>
              <a:buChar char=""/>
              <a:tabLst>
                <a:tab algn="l" pos="0"/>
              </a:tabLst>
            </a:pPr>
            <a:r>
              <a:rPr b="0" i="1" lang="pt-BR" sz="2400" spc="-1" strike="noStrike">
                <a:solidFill>
                  <a:srgbClr val="3e3d2d"/>
                </a:solidFill>
                <a:latin typeface="Century Gothic"/>
              </a:rPr>
              <a:t>Imprevisibilidade</a:t>
            </a: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  <a:p>
            <a:pPr marL="329040" indent="-262800">
              <a:lnSpc>
                <a:spcPct val="150000"/>
              </a:lnSpc>
              <a:spcBef>
                <a:spcPts val="479"/>
              </a:spcBef>
              <a:buClr>
                <a:srgbClr val="94c600"/>
              </a:buClr>
              <a:buSzPct val="76000"/>
              <a:buFont typeface="Wingdings 2" charset="2"/>
              <a:buChar char=""/>
              <a:tabLst>
                <a:tab algn="l" pos="0"/>
              </a:tabLst>
            </a:pPr>
            <a:r>
              <a:rPr b="0" i="1" lang="pt-BR" sz="2400" spc="-1" strike="noStrike">
                <a:solidFill>
                  <a:srgbClr val="3e3d2d"/>
                </a:solidFill>
                <a:latin typeface="Century Gothic"/>
              </a:rPr>
              <a:t>Conhecimento Relacional</a:t>
            </a: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  <a:p>
            <a:pPr marL="329040" indent="-262800">
              <a:lnSpc>
                <a:spcPct val="150000"/>
              </a:lnSpc>
              <a:spcBef>
                <a:spcPts val="479"/>
              </a:spcBef>
              <a:buClr>
                <a:srgbClr val="94c600"/>
              </a:buClr>
              <a:buSzPct val="76000"/>
              <a:buFont typeface="Wingdings 2" charset="2"/>
              <a:buChar char=""/>
              <a:tabLst>
                <a:tab algn="l" pos="0"/>
              </a:tabLst>
            </a:pPr>
            <a:r>
              <a:rPr b="0" i="1" lang="pt-BR" sz="2400" spc="-1" strike="noStrike">
                <a:solidFill>
                  <a:srgbClr val="3e3d2d"/>
                </a:solidFill>
                <a:latin typeface="Century Gothic"/>
              </a:rPr>
              <a:t>Responsabilidade Moral</a:t>
            </a: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  <a:p>
            <a:pPr marL="329040" indent="-262800">
              <a:lnSpc>
                <a:spcPct val="150000"/>
              </a:lnSpc>
              <a:spcBef>
                <a:spcPts val="479"/>
              </a:spcBef>
              <a:buClr>
                <a:srgbClr val="94c600"/>
              </a:buClr>
              <a:buSzPct val="76000"/>
              <a:buFont typeface="Wingdings 2" charset="2"/>
              <a:buChar char=""/>
              <a:tabLst>
                <a:tab algn="l" pos="0"/>
              </a:tabLst>
            </a:pPr>
            <a:r>
              <a:rPr b="0" i="1" lang="pt-BR" sz="2400" spc="-1" strike="noStrike">
                <a:solidFill>
                  <a:srgbClr val="3e3d2d"/>
                </a:solidFill>
                <a:latin typeface="Century Gothic"/>
              </a:rPr>
              <a:t>Escrevendo Sociedade e Pessoas</a:t>
            </a: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  <a:p>
            <a:pPr marL="329040" indent="-262800">
              <a:lnSpc>
                <a:spcPct val="150000"/>
              </a:lnSpc>
              <a:spcBef>
                <a:spcPts val="479"/>
              </a:spcBef>
              <a:buClr>
                <a:srgbClr val="94c600"/>
              </a:buClr>
              <a:buSzPct val="76000"/>
              <a:buFont typeface="Wingdings 2" charset="2"/>
              <a:buChar char=""/>
              <a:tabLst>
                <a:tab algn="l" pos="0"/>
              </a:tabLst>
            </a:pPr>
            <a:r>
              <a:rPr b="0" i="1" lang="pt-BR" sz="2400" spc="-1" strike="noStrike">
                <a:solidFill>
                  <a:srgbClr val="3e3d2d"/>
                </a:solidFill>
                <a:latin typeface="Century Gothic"/>
              </a:rPr>
              <a:t>Perspectivismo</a:t>
            </a: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  <a:p>
            <a:pPr marL="65160" indent="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  <a:p>
            <a:pPr marL="65160" indent="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  <a:p>
            <a:pPr marL="65160" indent="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  <a:p>
            <a:pPr marL="65160" indent="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48" name="Retângulo 3"/>
          <p:cNvSpPr/>
          <p:nvPr/>
        </p:nvSpPr>
        <p:spPr>
          <a:xfrm>
            <a:off x="3323160" y="5220000"/>
            <a:ext cx="513576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pt-BR" sz="1800" spc="-1" strike="noStrike">
                <a:solidFill>
                  <a:srgbClr val="000000"/>
                </a:solidFill>
                <a:latin typeface="Century Gothic"/>
                <a:ea typeface="DejaVu Sans"/>
              </a:rPr>
              <a:t>[2014]. O Efeito Etnográfico e Outros Ensaios.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49" name="Retângulo 4"/>
          <p:cNvSpPr/>
          <p:nvPr/>
        </p:nvSpPr>
        <p:spPr>
          <a:xfrm>
            <a:off x="4714560" y="23760"/>
            <a:ext cx="3384360" cy="51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pt-BR" sz="2800" spc="-1" strike="noStrike">
                <a:solidFill>
                  <a:srgbClr val="ffffff"/>
                </a:solidFill>
                <a:latin typeface="Century Gothic"/>
                <a:ea typeface="DejaVu Sans"/>
              </a:rPr>
              <a:t>Marilyn Strathern </a:t>
            </a: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750" name="Picture 2" descr=""/>
          <p:cNvPicPr/>
          <p:nvPr/>
        </p:nvPicPr>
        <p:blipFill>
          <a:blip r:embed="rId1"/>
          <a:stretch/>
        </p:blipFill>
        <p:spPr>
          <a:xfrm>
            <a:off x="756720" y="3357000"/>
            <a:ext cx="2014920" cy="3028320"/>
          </a:xfrm>
          <a:prstGeom prst="rect">
            <a:avLst/>
          </a:prstGeom>
          <a:ln w="0">
            <a:noFill/>
          </a:ln>
        </p:spPr>
      </p:pic>
      <p:pic>
        <p:nvPicPr>
          <p:cNvPr id="1751" name="Picture 3" descr=""/>
          <p:cNvPicPr/>
          <p:nvPr/>
        </p:nvPicPr>
        <p:blipFill>
          <a:blip r:embed="rId2"/>
          <a:stretch/>
        </p:blipFill>
        <p:spPr>
          <a:xfrm>
            <a:off x="756720" y="764640"/>
            <a:ext cx="2141640" cy="2141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2" name="PlaceHolder 1"/>
          <p:cNvSpPr>
            <a:spLocks noGrp="1"/>
          </p:cNvSpPr>
          <p:nvPr>
            <p:ph type="title"/>
          </p:nvPr>
        </p:nvSpPr>
        <p:spPr>
          <a:xfrm>
            <a:off x="719640" y="764640"/>
            <a:ext cx="8999640" cy="1222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2400" spc="-1" strike="noStrike">
                <a:solidFill>
                  <a:srgbClr val="000000"/>
                </a:solidFill>
                <a:latin typeface="Century Gothic"/>
              </a:rPr>
              <a:t>Chega de etnografia! </a:t>
            </a:r>
            <a:br>
              <a:rPr sz="2400"/>
            </a:br>
            <a:r>
              <a:rPr b="0" lang="pt-BR" sz="2400" spc="-1" strike="noStrike">
                <a:solidFill>
                  <a:srgbClr val="000000"/>
                </a:solidFill>
                <a:latin typeface="Century Gothic"/>
              </a:rPr>
              <a:t>A educação da atenção</a:t>
            </a:r>
            <a:br>
              <a:rPr sz="2400"/>
            </a:br>
            <a:r>
              <a:rPr b="0" lang="pt-BR" sz="2400" spc="-1" strike="noStrike">
                <a:solidFill>
                  <a:srgbClr val="000000"/>
                </a:solidFill>
                <a:latin typeface="Century Gothic"/>
              </a:rPr>
              <a:t>como propósito da antropologia</a:t>
            </a: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53" name="PlaceHolder 2"/>
          <p:cNvSpPr>
            <a:spLocks noGrp="1"/>
          </p:cNvSpPr>
          <p:nvPr>
            <p:ph/>
          </p:nvPr>
        </p:nvSpPr>
        <p:spPr>
          <a:xfrm>
            <a:off x="1331640" y="3600000"/>
            <a:ext cx="6263280" cy="2158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68760" indent="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  <a:p>
            <a:pPr marL="343080" indent="-274320">
              <a:lnSpc>
                <a:spcPct val="100000"/>
              </a:lnSpc>
              <a:spcBef>
                <a:spcPts val="479"/>
              </a:spcBef>
              <a:buClr>
                <a:srgbClr val="94c600"/>
              </a:buClr>
              <a:buSzPct val="76000"/>
              <a:buFont typeface="Wingdings 2" charset="2"/>
              <a:buChar char=""/>
              <a:tabLst>
                <a:tab algn="l" pos="0"/>
              </a:tabLst>
            </a:pPr>
            <a:r>
              <a:rPr b="0" lang="pt-BR" sz="2400" spc="-1" strike="noStrike">
                <a:solidFill>
                  <a:srgbClr val="3e3d2d"/>
                </a:solidFill>
                <a:latin typeface="Century Gothic"/>
              </a:rPr>
              <a:t>encontro etnográfico</a:t>
            </a: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  <a:p>
            <a:pPr lvl="3" marL="1124640" indent="-228600">
              <a:lnSpc>
                <a:spcPct val="100000"/>
              </a:lnSpc>
              <a:spcBef>
                <a:spcPts val="360"/>
              </a:spcBef>
              <a:buClr>
                <a:srgbClr val="94c600"/>
              </a:buClr>
              <a:buSzPct val="76000"/>
              <a:buFont typeface="Wingdings 2" charset="2"/>
              <a:buChar char=""/>
              <a:tabLst>
                <a:tab algn="l" pos="0"/>
              </a:tabLst>
            </a:pPr>
            <a:r>
              <a:rPr b="0" lang="pt-BR" sz="1800" spc="-1" strike="noStrike">
                <a:solidFill>
                  <a:srgbClr val="3e3d2d"/>
                </a:solidFill>
                <a:latin typeface="Century Gothic"/>
              </a:rPr>
              <a:t>Intersubjetividade 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274320">
              <a:lnSpc>
                <a:spcPct val="100000"/>
              </a:lnSpc>
              <a:spcBef>
                <a:spcPts val="479"/>
              </a:spcBef>
              <a:buClr>
                <a:srgbClr val="94c600"/>
              </a:buClr>
              <a:buSzPct val="76000"/>
              <a:buFont typeface="Wingdings 2" charset="2"/>
              <a:buChar char=""/>
              <a:tabLst>
                <a:tab algn="l" pos="0"/>
              </a:tabLst>
            </a:pPr>
            <a:r>
              <a:rPr b="0" lang="pt-BR" sz="2400" spc="-1" strike="noStrike">
                <a:solidFill>
                  <a:srgbClr val="3e3d2d"/>
                </a:solidFill>
                <a:latin typeface="Century Gothic"/>
              </a:rPr>
              <a:t>o trabalho de campo etnográfico</a:t>
            </a: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  <a:p>
            <a:pPr marL="343080" indent="-274320">
              <a:lnSpc>
                <a:spcPct val="100000"/>
              </a:lnSpc>
              <a:spcBef>
                <a:spcPts val="479"/>
              </a:spcBef>
              <a:buClr>
                <a:srgbClr val="94c600"/>
              </a:buClr>
              <a:buSzPct val="76000"/>
              <a:buFont typeface="Wingdings 2" charset="2"/>
              <a:buChar char=""/>
              <a:tabLst>
                <a:tab algn="l" pos="0"/>
              </a:tabLst>
            </a:pPr>
            <a:r>
              <a:rPr b="0" lang="pt-BR" sz="2400" spc="-1" strike="noStrike">
                <a:solidFill>
                  <a:srgbClr val="3e3d2d"/>
                </a:solidFill>
                <a:latin typeface="Century Gothic"/>
              </a:rPr>
              <a:t>o método etnográfico</a:t>
            </a: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  <a:p>
            <a:pPr marL="343080" indent="-274320">
              <a:lnSpc>
                <a:spcPct val="100000"/>
              </a:lnSpc>
              <a:spcBef>
                <a:spcPts val="479"/>
              </a:spcBef>
              <a:buClr>
                <a:srgbClr val="94c600"/>
              </a:buClr>
              <a:buSzPct val="76000"/>
              <a:buFont typeface="Wingdings 2" charset="2"/>
              <a:buChar char=""/>
              <a:tabLst>
                <a:tab algn="l" pos="0"/>
              </a:tabLst>
            </a:pPr>
            <a:r>
              <a:rPr b="0" lang="pt-BR" sz="2400" spc="-1" strike="noStrike">
                <a:solidFill>
                  <a:srgbClr val="3e3d2d"/>
                </a:solidFill>
                <a:latin typeface="Century Gothic"/>
              </a:rPr>
              <a:t>o conhecimento etnográfico</a:t>
            </a: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54" name="Retângulo 3"/>
          <p:cNvSpPr/>
          <p:nvPr/>
        </p:nvSpPr>
        <p:spPr>
          <a:xfrm>
            <a:off x="5220000" y="81000"/>
            <a:ext cx="2734920" cy="51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pt-BR" sz="2800" spc="-1" strike="noStrike">
                <a:solidFill>
                  <a:srgbClr val="ffffff"/>
                </a:solidFill>
                <a:latin typeface="Century Gothic"/>
                <a:ea typeface="DejaVu Sans"/>
              </a:rPr>
              <a:t>Tim Ingold</a:t>
            </a: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55" name="Retângulo 4"/>
          <p:cNvSpPr/>
          <p:nvPr/>
        </p:nvSpPr>
        <p:spPr>
          <a:xfrm>
            <a:off x="540000" y="2224440"/>
            <a:ext cx="8118000" cy="146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pt-BR" sz="1800" spc="-1" strike="noStrike">
                <a:solidFill>
                  <a:srgbClr val="000000"/>
                </a:solidFill>
                <a:latin typeface="Century Gothic"/>
                <a:ea typeface="DejaVu Sans"/>
              </a:rPr>
              <a:t>“</a:t>
            </a:r>
            <a:r>
              <a:rPr b="0" lang="pt-BR" sz="1800" spc="-1" strike="noStrike">
                <a:solidFill>
                  <a:srgbClr val="000000"/>
                </a:solidFill>
                <a:latin typeface="Century Gothic"/>
                <a:ea typeface="DejaVu Sans"/>
              </a:rPr>
              <a:t>Então o que é a etnografia sensu stricto? Seria um método? Enquanto ofício que envolve escrever sobre as pessoas, a etnografia sem dúvida tem seus métodos, como sugerido por Mill. Mas que ela seja um método, aplicado com vistas a uma finalidade maior, é algo altamente questionável”.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6" name="PlaceHolder 1"/>
          <p:cNvSpPr>
            <a:spLocks noGrp="1"/>
          </p:cNvSpPr>
          <p:nvPr>
            <p:ph/>
          </p:nvPr>
        </p:nvSpPr>
        <p:spPr>
          <a:xfrm>
            <a:off x="2843640" y="5400000"/>
            <a:ext cx="5590440" cy="934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68760" indent="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0" lang="en-US" sz="1800" spc="-1" strike="noStrike">
                <a:solidFill>
                  <a:srgbClr val="3e3d2d"/>
                </a:solidFill>
                <a:latin typeface="Bahnschrift Light Condensed"/>
              </a:rPr>
              <a:t>2010 / 2015. </a:t>
            </a:r>
            <a:r>
              <a:rPr b="0" i="1" lang="en-US" sz="1800" spc="-1" strike="noStrike">
                <a:solidFill>
                  <a:srgbClr val="3e3d2d"/>
                </a:solidFill>
                <a:latin typeface="Bahnschrift Light Condensed"/>
              </a:rPr>
              <a:t>A Queda do Céu </a:t>
            </a:r>
            <a:r>
              <a:rPr b="0" lang="en-US" sz="1800" spc="-1" strike="noStrike">
                <a:solidFill>
                  <a:srgbClr val="3e3d2d"/>
                </a:solidFill>
                <a:latin typeface="Bahnschrift Light Condensed"/>
              </a:rPr>
              <a:t>– Palavras de um Xamã Yanomami.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57" name="Retângulo 3"/>
          <p:cNvSpPr/>
          <p:nvPr/>
        </p:nvSpPr>
        <p:spPr>
          <a:xfrm>
            <a:off x="4680000" y="0"/>
            <a:ext cx="395892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ffffff"/>
                </a:solidFill>
                <a:latin typeface="Bahnschrift Light Condensed"/>
                <a:ea typeface="DejaVu Sans"/>
              </a:rPr>
              <a:t>David Kopenawa &amp; 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ffffff"/>
                </a:solidFill>
                <a:latin typeface="Bahnschrift Light Condensed"/>
                <a:ea typeface="DejaVu Sans"/>
              </a:rPr>
              <a:t>Bruce Albert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58" name="AutoShape 2"/>
          <p:cNvSpPr/>
          <p:nvPr/>
        </p:nvSpPr>
        <p:spPr>
          <a:xfrm>
            <a:off x="155520" y="-754200"/>
            <a:ext cx="2932200" cy="1570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latin typeface="Century Gothic"/>
              <a:ea typeface="DejaVu Sans"/>
            </a:endParaRPr>
          </a:p>
        </p:txBody>
      </p:sp>
      <p:sp>
        <p:nvSpPr>
          <p:cNvPr id="1759" name="AutoShape 5"/>
          <p:cNvSpPr/>
          <p:nvPr/>
        </p:nvSpPr>
        <p:spPr>
          <a:xfrm>
            <a:off x="155520" y="-822240"/>
            <a:ext cx="2370240" cy="171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latin typeface="Century Gothic"/>
              <a:ea typeface="DejaVu Sans"/>
            </a:endParaRPr>
          </a:p>
        </p:txBody>
      </p:sp>
      <p:pic>
        <p:nvPicPr>
          <p:cNvPr id="1760" name="Picture 6" descr=""/>
          <p:cNvPicPr/>
          <p:nvPr/>
        </p:nvPicPr>
        <p:blipFill>
          <a:blip r:embed="rId1"/>
          <a:stretch/>
        </p:blipFill>
        <p:spPr>
          <a:xfrm>
            <a:off x="729360" y="792000"/>
            <a:ext cx="2785320" cy="2014920"/>
          </a:xfrm>
          <a:prstGeom prst="rect">
            <a:avLst/>
          </a:prstGeom>
          <a:ln w="0">
            <a:noFill/>
          </a:ln>
        </p:spPr>
      </p:pic>
      <p:sp>
        <p:nvSpPr>
          <p:cNvPr id="1761" name="AutoShape 8"/>
          <p:cNvSpPr/>
          <p:nvPr/>
        </p:nvSpPr>
        <p:spPr>
          <a:xfrm>
            <a:off x="155520" y="-822240"/>
            <a:ext cx="1179720" cy="171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latin typeface="Century Gothic"/>
              <a:ea typeface="DejaVu Sans"/>
            </a:endParaRPr>
          </a:p>
        </p:txBody>
      </p:sp>
      <p:pic>
        <p:nvPicPr>
          <p:cNvPr id="1762" name="Picture 9" descr=""/>
          <p:cNvPicPr/>
          <p:nvPr/>
        </p:nvPicPr>
        <p:blipFill>
          <a:blip r:embed="rId2"/>
          <a:stretch/>
        </p:blipFill>
        <p:spPr>
          <a:xfrm>
            <a:off x="720000" y="3240000"/>
            <a:ext cx="2014920" cy="2936160"/>
          </a:xfrm>
          <a:prstGeom prst="rect">
            <a:avLst/>
          </a:prstGeom>
          <a:ln w="0">
            <a:noFill/>
          </a:ln>
        </p:spPr>
      </p:pic>
      <p:sp>
        <p:nvSpPr>
          <p:cNvPr id="1763" name="Espaço Reservado para Conteúdo 2"/>
          <p:cNvSpPr/>
          <p:nvPr/>
        </p:nvSpPr>
        <p:spPr>
          <a:xfrm>
            <a:off x="3708000" y="1077120"/>
            <a:ext cx="4678920" cy="403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 fontScale="87222"/>
          </a:bodyPr>
          <a:p>
            <a:pPr marL="333720" indent="-265680">
              <a:lnSpc>
                <a:spcPct val="100000"/>
              </a:lnSpc>
              <a:spcBef>
                <a:spcPts val="479"/>
              </a:spcBef>
              <a:buClr>
                <a:srgbClr val="94c600"/>
              </a:buClr>
              <a:buSzPct val="76000"/>
              <a:buFont typeface="Wingdings 2" charset="2"/>
              <a:buChar char=""/>
            </a:pPr>
            <a:r>
              <a:rPr b="0" lang="en-US" sz="2400" spc="-1" strike="noStrike">
                <a:solidFill>
                  <a:srgbClr val="3e3d2d"/>
                </a:solidFill>
                <a:latin typeface="Century Gothic"/>
                <a:ea typeface="DejaVu Sans"/>
              </a:rPr>
              <a:t>O recado da mata</a:t>
            </a: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  <a:p>
            <a:pPr marL="333720" indent="-265680">
              <a:lnSpc>
                <a:spcPct val="100000"/>
              </a:lnSpc>
              <a:spcBef>
                <a:spcPts val="479"/>
              </a:spcBef>
              <a:buClr>
                <a:srgbClr val="94c600"/>
              </a:buClr>
              <a:buSzPct val="76000"/>
              <a:buFont typeface="Wingdings 2" charset="2"/>
              <a:buChar char=""/>
            </a:pPr>
            <a:r>
              <a:rPr b="0" lang="en-US" sz="2400" spc="-1" strike="noStrike">
                <a:solidFill>
                  <a:srgbClr val="3e3d2d"/>
                </a:solidFill>
                <a:latin typeface="Century Gothic"/>
                <a:ea typeface="DejaVu Sans"/>
              </a:rPr>
              <a:t>Acontecimento científico</a:t>
            </a: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  <a:p>
            <a:pPr marL="333720" indent="-265680">
              <a:lnSpc>
                <a:spcPct val="100000"/>
              </a:lnSpc>
              <a:spcBef>
                <a:spcPts val="479"/>
              </a:spcBef>
              <a:buClr>
                <a:srgbClr val="94c600"/>
              </a:buClr>
              <a:buSzPct val="76000"/>
              <a:buFont typeface="Wingdings 2" charset="2"/>
              <a:buChar char=""/>
            </a:pPr>
            <a:r>
              <a:rPr b="0" lang="en-US" sz="2400" spc="-1" strike="noStrike">
                <a:solidFill>
                  <a:srgbClr val="3e3d2d"/>
                </a:solidFill>
                <a:latin typeface="Century Gothic"/>
                <a:ea typeface="DejaVu Sans"/>
              </a:rPr>
              <a:t>Biografia de um sobrevivente</a:t>
            </a: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  <a:p>
            <a:pPr marL="333720" indent="-265680">
              <a:lnSpc>
                <a:spcPct val="100000"/>
              </a:lnSpc>
              <a:spcBef>
                <a:spcPts val="479"/>
              </a:spcBef>
              <a:buClr>
                <a:srgbClr val="94c600"/>
              </a:buClr>
              <a:buSzPct val="76000"/>
              <a:buFont typeface="Wingdings 2" charset="2"/>
              <a:buChar char=""/>
            </a:pPr>
            <a:r>
              <a:rPr b="0" lang="en-US" sz="2400" spc="-1" strike="noStrike">
                <a:solidFill>
                  <a:srgbClr val="3e3d2d"/>
                </a:solidFill>
                <a:latin typeface="Century Gothic"/>
                <a:ea typeface="DejaVu Sans"/>
              </a:rPr>
              <a:t>Pacto Etnográfico</a:t>
            </a: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  <a:p>
            <a:pPr marL="65880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  <a:p>
            <a:pPr marL="65880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0" lang="en-US" sz="2400" spc="-1" strike="noStrike">
                <a:solidFill>
                  <a:srgbClr val="3e3d2d"/>
                </a:solidFill>
                <a:latin typeface="Bahnschrift Light Condensed"/>
                <a:ea typeface="DejaVu Sans"/>
              </a:rPr>
              <a:t>“</a:t>
            </a:r>
            <a:r>
              <a:rPr b="0" lang="en-US" sz="2400" spc="-1" strike="noStrike">
                <a:solidFill>
                  <a:srgbClr val="3e3d2d"/>
                </a:solidFill>
                <a:latin typeface="Bahnschrift Light Condensed"/>
                <a:ea typeface="DejaVu Sans"/>
              </a:rPr>
              <a:t>O que o antropólogo pensa que o nativo pensa” </a:t>
            </a: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  <a:p>
            <a:pPr marL="65880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0" lang="en-US" sz="1400" spc="-1" strike="noStrike">
                <a:solidFill>
                  <a:srgbClr val="3e3d2d"/>
                </a:solidFill>
                <a:latin typeface="Bahnschrift Light Condensed"/>
                <a:ea typeface="DejaVu Sans"/>
              </a:rPr>
              <a:t>Eduardo Viveiros de Castro</a:t>
            </a:r>
            <a:endParaRPr b="0" lang="pt-BR" sz="1400" spc="-1" strike="noStrike">
              <a:solidFill>
                <a:srgbClr val="000000"/>
              </a:solidFill>
              <a:latin typeface="Arial"/>
            </a:endParaRPr>
          </a:p>
          <a:p>
            <a:pPr marL="65880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  <a:p>
            <a:pPr marL="65880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  <a:p>
            <a:pPr marL="65880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4" name="PlaceHolder 1"/>
          <p:cNvSpPr>
            <a:spLocks noGrp="1"/>
          </p:cNvSpPr>
          <p:nvPr>
            <p:ph/>
          </p:nvPr>
        </p:nvSpPr>
        <p:spPr>
          <a:xfrm>
            <a:off x="2951640" y="5220000"/>
            <a:ext cx="5147280" cy="599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68760" indent="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0" lang="pt-BR" sz="1800" spc="-1" strike="noStrike">
                <a:solidFill>
                  <a:srgbClr val="3e3d2d"/>
                </a:solidFill>
                <a:latin typeface="Bahnschrift Light Condensed"/>
              </a:rPr>
              <a:t>[2008]. </a:t>
            </a:r>
            <a:r>
              <a:rPr b="0" i="1" lang="pt-BR" sz="1800" spc="-1" strike="noStrike">
                <a:solidFill>
                  <a:srgbClr val="3e3d2d"/>
                </a:solidFill>
                <a:latin typeface="Bahnschrift Light Condensed"/>
              </a:rPr>
              <a:t>Testo Yonki. </a:t>
            </a:r>
            <a:r>
              <a:rPr b="0" lang="pt-BR" sz="1800" spc="-1" strike="noStrike">
                <a:solidFill>
                  <a:srgbClr val="3e3d2d"/>
                </a:solidFill>
                <a:latin typeface="Bahnschrift Light Condensed"/>
              </a:rPr>
              <a:t>Madrid: Espasa Calpe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marL="68760" indent="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65" name="Retângulo 4"/>
          <p:cNvSpPr/>
          <p:nvPr/>
        </p:nvSpPr>
        <p:spPr>
          <a:xfrm>
            <a:off x="5003640" y="10080"/>
            <a:ext cx="2550960" cy="51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pt-BR" sz="2800" spc="-1" strike="noStrike">
                <a:solidFill>
                  <a:srgbClr val="ffffff"/>
                </a:solidFill>
                <a:latin typeface="Century Gothic"/>
                <a:ea typeface="DejaVu Sans"/>
              </a:rPr>
              <a:t>Paul Preciado</a:t>
            </a: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766" name="Picture 2" descr=""/>
          <p:cNvPicPr/>
          <p:nvPr/>
        </p:nvPicPr>
        <p:blipFill>
          <a:blip r:embed="rId1"/>
          <a:stretch/>
        </p:blipFill>
        <p:spPr>
          <a:xfrm>
            <a:off x="683640" y="3357000"/>
            <a:ext cx="1870920" cy="2948040"/>
          </a:xfrm>
          <a:prstGeom prst="rect">
            <a:avLst/>
          </a:prstGeom>
          <a:ln w="0">
            <a:noFill/>
          </a:ln>
        </p:spPr>
      </p:pic>
      <p:pic>
        <p:nvPicPr>
          <p:cNvPr id="1767" name="Picture 3" descr=""/>
          <p:cNvPicPr/>
          <p:nvPr/>
        </p:nvPicPr>
        <p:blipFill>
          <a:blip r:embed="rId2"/>
          <a:stretch/>
        </p:blipFill>
        <p:spPr>
          <a:xfrm>
            <a:off x="683640" y="709920"/>
            <a:ext cx="2786040" cy="1853640"/>
          </a:xfrm>
          <a:prstGeom prst="rect">
            <a:avLst/>
          </a:prstGeom>
          <a:ln w="0">
            <a:noFill/>
          </a:ln>
        </p:spPr>
      </p:pic>
      <p:sp>
        <p:nvSpPr>
          <p:cNvPr id="1768" name="Espaço Reservado para Conteúdo 2"/>
          <p:cNvSpPr/>
          <p:nvPr/>
        </p:nvSpPr>
        <p:spPr>
          <a:xfrm>
            <a:off x="3760920" y="1268280"/>
            <a:ext cx="4822920" cy="2087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 marL="370800" indent="-296280">
              <a:lnSpc>
                <a:spcPct val="100000"/>
              </a:lnSpc>
              <a:spcBef>
                <a:spcPts val="479"/>
              </a:spcBef>
              <a:buClr>
                <a:srgbClr val="94c600"/>
              </a:buClr>
              <a:buSzPct val="76000"/>
              <a:buFont typeface="Wingdings 2" charset="2"/>
              <a:buChar char=""/>
            </a:pPr>
            <a:r>
              <a:rPr b="0" lang="pt-BR" sz="2400" spc="-1" strike="noStrike">
                <a:solidFill>
                  <a:srgbClr val="3e3d2d"/>
                </a:solidFill>
                <a:latin typeface="Century Gothic"/>
                <a:ea typeface="DejaVu Sans"/>
              </a:rPr>
              <a:t>Auto-etnografia</a:t>
            </a: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  <a:p>
            <a:pPr marL="370800" indent="-296280">
              <a:lnSpc>
                <a:spcPct val="100000"/>
              </a:lnSpc>
              <a:spcBef>
                <a:spcPts val="479"/>
              </a:spcBef>
              <a:buClr>
                <a:srgbClr val="94c600"/>
              </a:buClr>
              <a:buSzPct val="76000"/>
              <a:buFont typeface="Wingdings 2" charset="2"/>
              <a:buChar char=""/>
            </a:pPr>
            <a:r>
              <a:rPr b="0" lang="pt-BR" sz="2400" spc="-1" strike="noStrike">
                <a:solidFill>
                  <a:srgbClr val="3e3d2d"/>
                </a:solidFill>
                <a:latin typeface="Century Gothic"/>
                <a:ea typeface="DejaVu Sans"/>
              </a:rPr>
              <a:t>Experimento epistemológico</a:t>
            </a: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69" name="Retângulo 5"/>
          <p:cNvSpPr/>
          <p:nvPr/>
        </p:nvSpPr>
        <p:spPr>
          <a:xfrm>
            <a:off x="2880000" y="3420000"/>
            <a:ext cx="5687280" cy="1050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pt-BR" sz="1800" spc="-1" strike="noStrike">
                <a:solidFill>
                  <a:srgbClr val="000000"/>
                </a:solidFill>
                <a:latin typeface="Century Gothic"/>
                <a:ea typeface="DejaVu Sans"/>
              </a:rPr>
              <a:t>“</a:t>
            </a:r>
            <a:r>
              <a:rPr b="0" lang="pt-BR" sz="1800" spc="-1" strike="noStrike">
                <a:solidFill>
                  <a:srgbClr val="000000"/>
                </a:solidFill>
                <a:latin typeface="Century Gothic"/>
                <a:ea typeface="DejaVu Sans"/>
              </a:rPr>
              <a:t>Etnografia é uma experiência humana da experiência social”.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900" spc="-1" strike="noStrike">
              <a:solidFill>
                <a:srgbClr val="000000"/>
              </a:solid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0" lang="pt-BR" sz="1800" spc="-1" strike="noStrike">
                <a:solidFill>
                  <a:srgbClr val="000000"/>
                </a:solidFill>
                <a:latin typeface="Century Gothic"/>
                <a:ea typeface="DejaVu Sans"/>
              </a:rPr>
              <a:t>Márcio Goldman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0" name="Retângulo 1"/>
          <p:cNvSpPr/>
          <p:nvPr/>
        </p:nvSpPr>
        <p:spPr>
          <a:xfrm>
            <a:off x="4932000" y="25200"/>
            <a:ext cx="2869200" cy="51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rgbClr val="ffffff"/>
                </a:solidFill>
                <a:latin typeface="Century Gothic"/>
                <a:ea typeface="DejaVu Sans"/>
              </a:rPr>
              <a:t>Tom  Boelstorff </a:t>
            </a: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771" name="Picture 2" descr=""/>
          <p:cNvPicPr/>
          <p:nvPr/>
        </p:nvPicPr>
        <p:blipFill>
          <a:blip r:embed="rId1"/>
          <a:stretch/>
        </p:blipFill>
        <p:spPr>
          <a:xfrm>
            <a:off x="683640" y="764640"/>
            <a:ext cx="3382920" cy="1893960"/>
          </a:xfrm>
          <a:prstGeom prst="rect">
            <a:avLst/>
          </a:prstGeom>
          <a:ln w="0">
            <a:noFill/>
          </a:ln>
        </p:spPr>
      </p:pic>
      <p:pic>
        <p:nvPicPr>
          <p:cNvPr id="1772" name="Picture 3" descr=""/>
          <p:cNvPicPr/>
          <p:nvPr/>
        </p:nvPicPr>
        <p:blipFill>
          <a:blip r:embed="rId2"/>
          <a:stretch/>
        </p:blipFill>
        <p:spPr>
          <a:xfrm>
            <a:off x="708480" y="3281040"/>
            <a:ext cx="1990080" cy="3002040"/>
          </a:xfrm>
          <a:prstGeom prst="rect">
            <a:avLst/>
          </a:prstGeom>
          <a:ln w="0">
            <a:noFill/>
          </a:ln>
        </p:spPr>
      </p:pic>
      <p:sp>
        <p:nvSpPr>
          <p:cNvPr id="1773" name="Espaço Reservado para Conteúdo 2"/>
          <p:cNvSpPr/>
          <p:nvPr/>
        </p:nvSpPr>
        <p:spPr>
          <a:xfrm>
            <a:off x="4356000" y="1260000"/>
            <a:ext cx="4102920" cy="297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 fontScale="87222"/>
          </a:bodyPr>
          <a:p>
            <a:pPr marL="318240" indent="-254160">
              <a:lnSpc>
                <a:spcPct val="100000"/>
              </a:lnSpc>
              <a:spcBef>
                <a:spcPts val="479"/>
              </a:spcBef>
              <a:buClr>
                <a:srgbClr val="94c600"/>
              </a:buClr>
              <a:buSzPct val="76000"/>
              <a:buFont typeface="Wingdings 2" charset="2"/>
              <a:buChar char=""/>
            </a:pPr>
            <a:r>
              <a:rPr b="0" lang="pt-BR" sz="2400" spc="-1" strike="noStrike">
                <a:solidFill>
                  <a:srgbClr val="3e3d2d"/>
                </a:solidFill>
                <a:latin typeface="Bahnschrift Light Condensed"/>
                <a:ea typeface="DejaVu Sans"/>
              </a:rPr>
              <a:t>Etnografia e ambiente virtual</a:t>
            </a: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  <a:p>
            <a:pPr marL="318240" indent="-254160">
              <a:lnSpc>
                <a:spcPct val="100000"/>
              </a:lnSpc>
              <a:spcBef>
                <a:spcPts val="479"/>
              </a:spcBef>
              <a:buClr>
                <a:srgbClr val="94c600"/>
              </a:buClr>
              <a:buSzPct val="76000"/>
              <a:buFont typeface="Wingdings 2" charset="2"/>
              <a:buChar char=""/>
            </a:pPr>
            <a:r>
              <a:rPr b="0" lang="pt-BR" sz="2400" spc="-1" strike="noStrike">
                <a:solidFill>
                  <a:srgbClr val="3e3d2d"/>
                </a:solidFill>
                <a:latin typeface="Bahnschrift Light Condensed"/>
                <a:ea typeface="DejaVu Sans"/>
              </a:rPr>
              <a:t>Experimento epistemológico</a:t>
            </a: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  <a:p>
            <a:pPr marL="318240" indent="-254160">
              <a:lnSpc>
                <a:spcPct val="100000"/>
              </a:lnSpc>
              <a:spcBef>
                <a:spcPts val="479"/>
              </a:spcBef>
              <a:buClr>
                <a:srgbClr val="94c600"/>
              </a:buClr>
              <a:buSzPct val="76000"/>
              <a:buFont typeface="Wingdings 2" charset="2"/>
              <a:buChar char=""/>
            </a:pPr>
            <a:r>
              <a:rPr b="0" lang="pt-BR" sz="2400" spc="-1" strike="noStrike">
                <a:solidFill>
                  <a:srgbClr val="3e3d2d"/>
                </a:solidFill>
                <a:latin typeface="Bahnschrift Light Condensed"/>
                <a:ea typeface="DejaVu Sans"/>
              </a:rPr>
              <a:t>Observação Participante (Avatar)</a:t>
            </a: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74" name="Retângulo 3"/>
          <p:cNvSpPr/>
          <p:nvPr/>
        </p:nvSpPr>
        <p:spPr>
          <a:xfrm>
            <a:off x="3110760" y="4901760"/>
            <a:ext cx="5039280" cy="91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Bahnschrift Light Condensed"/>
                <a:ea typeface="DejaVu Sans"/>
              </a:rPr>
              <a:t>[2008] </a:t>
            </a:r>
            <a:r>
              <a:rPr b="0" i="1" lang="en-US" sz="1800" spc="-1" strike="noStrike">
                <a:solidFill>
                  <a:srgbClr val="000000"/>
                </a:solidFill>
                <a:latin typeface="Bahnschrift Light Condensed"/>
                <a:ea typeface="DejaVu Sans"/>
              </a:rPr>
              <a:t>Coming of Age in Second Life: </a:t>
            </a:r>
            <a:r>
              <a:rPr b="0" lang="en-US" sz="1800" spc="-1" strike="noStrike">
                <a:solidFill>
                  <a:srgbClr val="000000"/>
                </a:solidFill>
                <a:latin typeface="Bahnschrift Light Condensed"/>
                <a:ea typeface="DejaVu Sans"/>
              </a:rPr>
              <a:t>An Anthropologist Explores the Virtually Human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Austin">
  <a:themeElements>
    <a:clrScheme name="Austin">
      <a:dk1>
        <a:srgbClr val="000000"/>
      </a:dk1>
      <a:lt1>
        <a:srgbClr val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Austin">
  <a:themeElements>
    <a:clrScheme name="Austin">
      <a:dk1>
        <a:srgbClr val="000000"/>
      </a:dk1>
      <a:lt1>
        <a:srgbClr val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Austin">
  <a:themeElements>
    <a:clrScheme name="Austin">
      <a:dk1>
        <a:srgbClr val="000000"/>
      </a:dk1>
      <a:lt1>
        <a:srgbClr val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Austin">
  <a:themeElements>
    <a:clrScheme name="Austin">
      <a:dk1>
        <a:srgbClr val="000000"/>
      </a:dk1>
      <a:lt1>
        <a:srgbClr val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3.xml><?xml version="1.0" encoding="utf-8"?>
<a:theme xmlns:a="http://schemas.openxmlformats.org/drawingml/2006/main" xmlns:r="http://schemas.openxmlformats.org/officeDocument/2006/relationships" name="Austin">
  <a:themeElements>
    <a:clrScheme name="Austin">
      <a:dk1>
        <a:srgbClr val="000000"/>
      </a:dk1>
      <a:lt1>
        <a:srgbClr val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4.xml><?xml version="1.0" encoding="utf-8"?>
<a:theme xmlns:a="http://schemas.openxmlformats.org/drawingml/2006/main" xmlns:r="http://schemas.openxmlformats.org/officeDocument/2006/relationships" name="Austin">
  <a:themeElements>
    <a:clrScheme name="Austin">
      <a:dk1>
        <a:srgbClr val="000000"/>
      </a:dk1>
      <a:lt1>
        <a:srgbClr val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5.xml><?xml version="1.0" encoding="utf-8"?>
<a:theme xmlns:a="http://schemas.openxmlformats.org/drawingml/2006/main" xmlns:r="http://schemas.openxmlformats.org/officeDocument/2006/relationships" name="Austin">
  <a:themeElements>
    <a:clrScheme name="Austin">
      <a:dk1>
        <a:srgbClr val="000000"/>
      </a:dk1>
      <a:lt1>
        <a:srgbClr val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6.xml><?xml version="1.0" encoding="utf-8"?>
<a:theme xmlns:a="http://schemas.openxmlformats.org/drawingml/2006/main" xmlns:r="http://schemas.openxmlformats.org/officeDocument/2006/relationships" name="Austin">
  <a:themeElements>
    <a:clrScheme name="Austin">
      <a:dk1>
        <a:srgbClr val="000000"/>
      </a:dk1>
      <a:lt1>
        <a:srgbClr val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7.xml><?xml version="1.0" encoding="utf-8"?>
<a:theme xmlns:a="http://schemas.openxmlformats.org/drawingml/2006/main" xmlns:r="http://schemas.openxmlformats.org/officeDocument/2006/relationships" name="Austin">
  <a:themeElements>
    <a:clrScheme name="Austin">
      <a:dk1>
        <a:srgbClr val="000000"/>
      </a:dk1>
      <a:lt1>
        <a:srgbClr val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8.xml><?xml version="1.0" encoding="utf-8"?>
<a:theme xmlns:a="http://schemas.openxmlformats.org/drawingml/2006/main" xmlns:r="http://schemas.openxmlformats.org/officeDocument/2006/relationships" name="Austin">
  <a:themeElements>
    <a:clrScheme name="Austin">
      <a:dk1>
        <a:srgbClr val="000000"/>
      </a:dk1>
      <a:lt1>
        <a:srgbClr val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9.xml><?xml version="1.0" encoding="utf-8"?>
<a:theme xmlns:a="http://schemas.openxmlformats.org/drawingml/2006/main" xmlns:r="http://schemas.openxmlformats.org/officeDocument/2006/relationships" name="Austin">
  <a:themeElements>
    <a:clrScheme name="Austin">
      <a:dk1>
        <a:srgbClr val="000000"/>
      </a:dk1>
      <a:lt1>
        <a:srgbClr val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Austin">
  <a:themeElements>
    <a:clrScheme name="Austin">
      <a:dk1>
        <a:srgbClr val="000000"/>
      </a:dk1>
      <a:lt1>
        <a:srgbClr val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0.xml><?xml version="1.0" encoding="utf-8"?>
<a:theme xmlns:a="http://schemas.openxmlformats.org/drawingml/2006/main" xmlns:r="http://schemas.openxmlformats.org/officeDocument/2006/relationships" name="Austin">
  <a:themeElements>
    <a:clrScheme name="Austin">
      <a:dk1>
        <a:srgbClr val="000000"/>
      </a:dk1>
      <a:lt1>
        <a:srgbClr val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1.xml><?xml version="1.0" encoding="utf-8"?>
<a:theme xmlns:a="http://schemas.openxmlformats.org/drawingml/2006/main" xmlns:r="http://schemas.openxmlformats.org/officeDocument/2006/relationships" name="Austin">
  <a:themeElements>
    <a:clrScheme name="Austin">
      <a:dk1>
        <a:srgbClr val="000000"/>
      </a:dk1>
      <a:lt1>
        <a:srgbClr val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2.xml><?xml version="1.0" encoding="utf-8"?>
<a:theme xmlns:a="http://schemas.openxmlformats.org/drawingml/2006/main" xmlns:r="http://schemas.openxmlformats.org/officeDocument/2006/relationships" name="Austin">
  <a:themeElements>
    <a:clrScheme name="Austin">
      <a:dk1>
        <a:srgbClr val="000000"/>
      </a:dk1>
      <a:lt1>
        <a:srgbClr val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3.xml><?xml version="1.0" encoding="utf-8"?>
<a:theme xmlns:a="http://schemas.openxmlformats.org/drawingml/2006/main" xmlns:r="http://schemas.openxmlformats.org/officeDocument/2006/relationships" name="Austin">
  <a:themeElements>
    <a:clrScheme name="Austin">
      <a:dk1>
        <a:srgbClr val="000000"/>
      </a:dk1>
      <a:lt1>
        <a:srgbClr val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4.xml><?xml version="1.0" encoding="utf-8"?>
<a:theme xmlns:a="http://schemas.openxmlformats.org/drawingml/2006/main" xmlns:r="http://schemas.openxmlformats.org/officeDocument/2006/relationships" name="Austin">
  <a:themeElements>
    <a:clrScheme name="Austin">
      <a:dk1>
        <a:srgbClr val="000000"/>
      </a:dk1>
      <a:lt1>
        <a:srgbClr val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Austin">
  <a:themeElements>
    <a:clrScheme name="Austin">
      <a:dk1>
        <a:srgbClr val="000000"/>
      </a:dk1>
      <a:lt1>
        <a:srgbClr val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Austin">
  <a:themeElements>
    <a:clrScheme name="Austin">
      <a:dk1>
        <a:srgbClr val="000000"/>
      </a:dk1>
      <a:lt1>
        <a:srgbClr val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Austin">
  <a:themeElements>
    <a:clrScheme name="Austin">
      <a:dk1>
        <a:srgbClr val="000000"/>
      </a:dk1>
      <a:lt1>
        <a:srgbClr val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Austin">
  <a:themeElements>
    <a:clrScheme name="Austin">
      <a:dk1>
        <a:srgbClr val="000000"/>
      </a:dk1>
      <a:lt1>
        <a:srgbClr val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Austin">
  <a:themeElements>
    <a:clrScheme name="Austin">
      <a:dk1>
        <a:srgbClr val="000000"/>
      </a:dk1>
      <a:lt1>
        <a:srgbClr val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Austin">
  <a:themeElements>
    <a:clrScheme name="Austin">
      <a:dk1>
        <a:srgbClr val="000000"/>
      </a:dk1>
      <a:lt1>
        <a:srgbClr val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Austin">
  <a:themeElements>
    <a:clrScheme name="Austin">
      <a:dk1>
        <a:srgbClr val="000000"/>
      </a:dk1>
      <a:lt1>
        <a:srgbClr val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3599</TotalTime>
  <Application>LibreOffice/24.2.0.3$Linux_X86_64 LibreOffice_project/da48488a73ddd66ea24cf16bbc4f7b9c08e9bea1</Application>
  <AppVersion>15.0000</AppVersion>
  <Words>702</Words>
  <Paragraphs>128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2021-11-10T00:20:28Z</dcterms:created>
  <dc:creator>DELL</dc:creator>
  <dc:description/>
  <dc:language>pt-BR</dc:language>
  <cp:lastModifiedBy/>
  <dcterms:modified xsi:type="dcterms:W3CDTF">2024-03-05T13:49:55Z</dcterms:modified>
  <cp:revision>80</cp:revision>
  <dc:subject/>
  <dc:title>UNIVERSIDADE FEDERAL DO OESTE DO PARÁ Instituto de Saúde Coletiva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Apresentação na tela (4:3)</vt:lpwstr>
  </property>
  <property fmtid="{D5CDD505-2E9C-101B-9397-08002B2CF9AE}" pid="3" name="Slides">
    <vt:i4>13</vt:i4>
  </property>
</Properties>
</file>